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7.xml" ContentType="application/vnd.openxmlformats-officedocument.them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8.xml" ContentType="application/vnd.openxmlformats-officedocument.them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4"/>
    <p:sldMasterId id="2147483685" r:id="rId5"/>
    <p:sldMasterId id="2147483801" r:id="rId6"/>
    <p:sldMasterId id="2147483696" r:id="rId7"/>
    <p:sldMasterId id="2147483701" r:id="rId8"/>
    <p:sldMasterId id="2147483724" r:id="rId9"/>
    <p:sldMasterId id="2147483745" r:id="rId10"/>
    <p:sldMasterId id="2147483813" r:id="rId11"/>
  </p:sldMasterIdLst>
  <p:notesMasterIdLst>
    <p:notesMasterId r:id="rId20"/>
  </p:notesMasterIdLst>
  <p:handoutMasterIdLst>
    <p:handoutMasterId r:id="rId21"/>
  </p:handoutMasterIdLst>
  <p:sldIdLst>
    <p:sldId id="309" r:id="rId12"/>
    <p:sldId id="288" r:id="rId13"/>
    <p:sldId id="289" r:id="rId14"/>
    <p:sldId id="290" r:id="rId15"/>
    <p:sldId id="291" r:id="rId16"/>
    <p:sldId id="306" r:id="rId17"/>
    <p:sldId id="292" r:id="rId18"/>
    <p:sldId id="307" r:id="rId19"/>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6">
          <p15:clr>
            <a:srgbClr val="A4A3A4"/>
          </p15:clr>
        </p15:guide>
        <p15:guide id="2" pos="188">
          <p15:clr>
            <a:srgbClr val="A4A3A4"/>
          </p15:clr>
        </p15:guide>
      </p15:sldGuideLst>
    </p:ext>
    <p:ext uri="{2D200454-40CA-4A62-9FC3-DE9A4176ACB9}">
      <p15:notesGuideLst xmlns:p15="http://schemas.microsoft.com/office/powerpoint/2012/main">
        <p15:guide id="1" orient="horz" pos="477">
          <p15:clr>
            <a:srgbClr val="A4A3A4"/>
          </p15:clr>
        </p15:guide>
        <p15:guide id="2" pos="437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nod V Satpute" initials="VVS" lastIdx="8" clrIdx="0"/>
  <p:cmAuthor id="1" name="Yukti A Valecha" initials="YAV" lastIdx="6" clrIdx="1"/>
  <p:cmAuthor id="2" name="Anjulata Tembhare" initials="AT" lastIdx="0" clrIdx="2"/>
  <p:cmAuthor id="3" name="Tembhare, Anjulata" initials="TA" lastIdx="1" clrIdx="3">
    <p:extLst>
      <p:ext uri="{19B8F6BF-5375-455C-9EA6-DF929625EA0E}">
        <p15:presenceInfo xmlns:p15="http://schemas.microsoft.com/office/powerpoint/2012/main" userId="S-1-5-21-1531082355-734649621-3782574898-22947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49" autoAdjust="0"/>
    <p:restoredTop sz="86513" autoAdjust="0"/>
  </p:normalViewPr>
  <p:slideViewPr>
    <p:cSldViewPr snapToGrid="0" showGuides="1">
      <p:cViewPr varScale="1">
        <p:scale>
          <a:sx n="70" d="100"/>
          <a:sy n="70" d="100"/>
        </p:scale>
        <p:origin x="1196" y="60"/>
      </p:cViewPr>
      <p:guideLst>
        <p:guide orient="horz" pos="776"/>
        <p:guide pos="188"/>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p:scale>
          <a:sx n="50" d="100"/>
          <a:sy n="50" d="100"/>
        </p:scale>
        <p:origin x="2672" y="-40"/>
      </p:cViewPr>
      <p:guideLst>
        <p:guide orient="horz" pos="477"/>
        <p:guide pos="437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6363" cy="511731"/>
          </a:xfrm>
          <a:prstGeom prst="rect">
            <a:avLst/>
          </a:prstGeom>
        </p:spPr>
        <p:txBody>
          <a:bodyPr vert="horz" lIns="99047" tIns="49523" rIns="99047" bIns="49523" rtlCol="0"/>
          <a:lstStyle>
            <a:lvl1pPr algn="l">
              <a:defRPr sz="1300"/>
            </a:lvl1pPr>
          </a:lstStyle>
          <a:p>
            <a:r>
              <a:rPr lang="en-US"/>
              <a:t>&lt;Course Name&gt;</a:t>
            </a:r>
          </a:p>
        </p:txBody>
      </p:sp>
      <p:sp>
        <p:nvSpPr>
          <p:cNvPr id="3" name="Date Placeholder 2"/>
          <p:cNvSpPr>
            <a:spLocks noGrp="1"/>
          </p:cNvSpPr>
          <p:nvPr>
            <p:ph type="dt" sz="quarter" idx="1"/>
          </p:nvPr>
        </p:nvSpPr>
        <p:spPr>
          <a:xfrm>
            <a:off x="4021295" y="0"/>
            <a:ext cx="3076363" cy="511731"/>
          </a:xfrm>
          <a:prstGeom prst="rect">
            <a:avLst/>
          </a:prstGeom>
        </p:spPr>
        <p:txBody>
          <a:bodyPr vert="horz" lIns="99047" tIns="49523" rIns="99047" bIns="49523" rtlCol="0"/>
          <a:lstStyle>
            <a:lvl1pPr algn="r">
              <a:defRPr sz="1300"/>
            </a:lvl1pPr>
          </a:lstStyle>
          <a:p>
            <a:fld id="{DB228672-4337-41E0-A109-2BF6C0A0EED5}" type="datetimeFigureOut">
              <a:rPr lang="en-US" smtClean="0"/>
              <a:pPr/>
              <a:t>2/12/2019</a:t>
            </a:fld>
            <a:endParaRPr lang="en-US"/>
          </a:p>
        </p:txBody>
      </p:sp>
      <p:sp>
        <p:nvSpPr>
          <p:cNvPr id="4" name="Footer Placeholder 3"/>
          <p:cNvSpPr>
            <a:spLocks noGrp="1"/>
          </p:cNvSpPr>
          <p:nvPr>
            <p:ph type="ftr" sz="quarter" idx="2"/>
          </p:nvPr>
        </p:nvSpPr>
        <p:spPr>
          <a:xfrm>
            <a:off x="1" y="9721106"/>
            <a:ext cx="3076363" cy="511731"/>
          </a:xfrm>
          <a:prstGeom prst="rect">
            <a:avLst/>
          </a:prstGeom>
        </p:spPr>
        <p:txBody>
          <a:bodyPr vert="horz" lIns="99047" tIns="49523" rIns="99047" bIns="49523" rtlCol="0" anchor="b"/>
          <a:lstStyle>
            <a:lvl1pPr algn="l">
              <a:defRPr sz="1300"/>
            </a:lvl1pPr>
          </a:lstStyle>
          <a:p>
            <a:r>
              <a:rPr lang="en-US"/>
              <a:t>Page 0 - #</a:t>
            </a:r>
          </a:p>
        </p:txBody>
      </p:sp>
      <p:sp>
        <p:nvSpPr>
          <p:cNvPr id="5" name="Slide Number Placeholder 4"/>
          <p:cNvSpPr>
            <a:spLocks noGrp="1"/>
          </p:cNvSpPr>
          <p:nvPr>
            <p:ph type="sldNum" sz="quarter" idx="3"/>
          </p:nvPr>
        </p:nvSpPr>
        <p:spPr>
          <a:xfrm>
            <a:off x="4021295" y="9721106"/>
            <a:ext cx="3076363" cy="511731"/>
          </a:xfrm>
          <a:prstGeom prst="rect">
            <a:avLst/>
          </a:prstGeom>
        </p:spPr>
        <p:txBody>
          <a:bodyPr vert="horz" lIns="99047" tIns="49523" rIns="99047" bIns="49523"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1775340480"/>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4"/>
          <p:cNvSpPr>
            <a:spLocks noChangeArrowheads="1"/>
          </p:cNvSpPr>
          <p:nvPr/>
        </p:nvSpPr>
        <p:spPr bwMode="auto">
          <a:xfrm>
            <a:off x="3859430" y="9408562"/>
            <a:ext cx="2849835" cy="295345"/>
          </a:xfrm>
          <a:prstGeom prst="rect">
            <a:avLst/>
          </a:prstGeom>
          <a:noFill/>
          <a:ln w="9525">
            <a:noFill/>
            <a:miter lim="800000"/>
            <a:headEnd/>
            <a:tailEnd/>
          </a:ln>
          <a:effectLst/>
        </p:spPr>
        <p:txBody>
          <a:bodyPr lIns="99047" tIns="49523" rIns="99047" bIns="49523" anchor="ctr" anchorCtr="0"/>
          <a:lstStyle/>
          <a:p>
            <a:pPr marL="0" marR="0" indent="0" algn="l" defTabSz="979688"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Arial" panose="020B0604020202020204" pitchFamily="34" charset="0"/>
                <a:cs typeface="Arial" panose="020B0604020202020204" pitchFamily="34" charset="0"/>
              </a:rPr>
              <a:t>		Page 0-</a:t>
            </a:r>
            <a:fld id="{BD9FB300-F9DC-4669-88F4-967ABA23CC04}" type="slidenum">
              <a:rPr lang="en-US" sz="1000" smtClean="0">
                <a:solidFill>
                  <a:schemeClr val="tx1"/>
                </a:solidFill>
                <a:latin typeface="Arial" panose="020B0604020202020204" pitchFamily="34" charset="0"/>
                <a:cs typeface="Arial" panose="020B0604020202020204" pitchFamily="34" charset="0"/>
              </a:rPr>
              <a:pPr marL="0" marR="0" indent="0" algn="l" defTabSz="979688" rtl="0" eaLnBrk="1" fontAlgn="auto" latinLnBrk="0" hangingPunct="1">
                <a:lnSpc>
                  <a:spcPct val="100000"/>
                </a:lnSpc>
                <a:spcBef>
                  <a:spcPts val="0"/>
                </a:spcBef>
                <a:spcAft>
                  <a:spcPts val="0"/>
                </a:spcAft>
                <a:buClrTx/>
                <a:buSzTx/>
                <a:buFontTx/>
                <a:buNone/>
                <a:tabLst/>
                <a:defRPr/>
              </a:pPr>
              <a:t>‹#›</a:t>
            </a:fld>
            <a:r>
              <a:rPr lang="en-US" sz="1000" dirty="0">
                <a:solidFill>
                  <a:schemeClr val="tx1"/>
                </a:solidFill>
                <a:latin typeface="Arial" panose="020B0604020202020204" pitchFamily="34" charset="0"/>
                <a:cs typeface="Arial" panose="020B0604020202020204" pitchFamily="34" charset="0"/>
              </a:rPr>
              <a:t> </a:t>
            </a:r>
          </a:p>
        </p:txBody>
      </p:sp>
      <p:sp>
        <p:nvSpPr>
          <p:cNvPr id="14" name="Slide Image Placeholder 3"/>
          <p:cNvSpPr>
            <a:spLocks noGrp="1" noRot="1" noChangeAspect="1"/>
          </p:cNvSpPr>
          <p:nvPr>
            <p:ph type="sldImg" idx="2"/>
          </p:nvPr>
        </p:nvSpPr>
        <p:spPr>
          <a:xfrm>
            <a:off x="1786512" y="755650"/>
            <a:ext cx="4849812" cy="3775075"/>
          </a:xfrm>
          <a:prstGeom prst="rect">
            <a:avLst/>
          </a:prstGeom>
          <a:noFill/>
          <a:ln w="12700">
            <a:solidFill>
              <a:prstClr val="black"/>
            </a:solidFill>
          </a:ln>
        </p:spPr>
        <p:txBody>
          <a:bodyPr vert="horz" lIns="97969" tIns="48984" rIns="97969" bIns="48984" rtlCol="0" anchor="ctr"/>
          <a:lstStyle/>
          <a:p>
            <a:r>
              <a:rPr lang="en-US" dirty="0"/>
              <a:t>text</a:t>
            </a:r>
          </a:p>
        </p:txBody>
      </p:sp>
      <p:sp>
        <p:nvSpPr>
          <p:cNvPr id="15" name="Notes Placeholder 4"/>
          <p:cNvSpPr>
            <a:spLocks noGrp="1"/>
          </p:cNvSpPr>
          <p:nvPr>
            <p:ph type="body" sz="quarter" idx="3"/>
          </p:nvPr>
        </p:nvSpPr>
        <p:spPr>
          <a:xfrm>
            <a:off x="1808546" y="4721488"/>
            <a:ext cx="4849812" cy="4529281"/>
          </a:xfrm>
          <a:prstGeom prst="rect">
            <a:avLst/>
          </a:prstGeom>
        </p:spPr>
        <p:txBody>
          <a:bodyPr vert="horz" lIns="97969" tIns="48984" rIns="97969" bIns="48984"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Line 8"/>
          <p:cNvSpPr>
            <a:spLocks noChangeShapeType="1"/>
          </p:cNvSpPr>
          <p:nvPr/>
        </p:nvSpPr>
        <p:spPr bwMode="auto">
          <a:xfrm>
            <a:off x="1523073" y="558427"/>
            <a:ext cx="0" cy="8808478"/>
          </a:xfrm>
          <a:prstGeom prst="line">
            <a:avLst/>
          </a:prstGeom>
          <a:noFill/>
          <a:ln w="9525">
            <a:solidFill>
              <a:schemeClr val="tx1"/>
            </a:solidFill>
            <a:round/>
            <a:headEnd/>
            <a:tailEnd/>
          </a:ln>
          <a:effectLst/>
        </p:spPr>
        <p:txBody>
          <a:bodyPr lIns="97969" tIns="48984" rIns="97969" bIns="48984"/>
          <a:lstStyle/>
          <a:p>
            <a:endParaRPr lang="en-US"/>
          </a:p>
        </p:txBody>
      </p:sp>
      <p:sp>
        <p:nvSpPr>
          <p:cNvPr id="7" name="TextBox 6"/>
          <p:cNvSpPr txBox="1"/>
          <p:nvPr/>
        </p:nvSpPr>
        <p:spPr>
          <a:xfrm>
            <a:off x="161328" y="206378"/>
            <a:ext cx="6752052" cy="283591"/>
          </a:xfrm>
          <a:prstGeom prst="rect">
            <a:avLst/>
          </a:prstGeom>
          <a:noFill/>
        </p:spPr>
        <p:txBody>
          <a:bodyPr wrap="square" lIns="97969" tIns="48984" rIns="97969" bIns="48984" rtlCol="0" anchor="ctr" anchorCtr="0">
            <a:spAutoFit/>
          </a:bodyPr>
          <a:lstStyle/>
          <a:p>
            <a:pPr marL="0" marR="0" indent="0" algn="l" defTabSz="979688"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Servlets 3.0</a:t>
            </a:r>
            <a:endParaRPr lang="en-US" sz="1200" b="0" dirty="0">
              <a:latin typeface="Arial" panose="020B0604020202020204" pitchFamily="34" charset="0"/>
              <a:cs typeface="Arial" panose="020B0604020202020204" pitchFamily="34" charset="0"/>
            </a:endParaRPr>
          </a:p>
        </p:txBody>
      </p:sp>
      <p:sp>
        <p:nvSpPr>
          <p:cNvPr id="8" name="TextBox 7"/>
          <p:cNvSpPr txBox="1"/>
          <p:nvPr/>
        </p:nvSpPr>
        <p:spPr>
          <a:xfrm>
            <a:off x="154245" y="781881"/>
            <a:ext cx="1306768" cy="276999"/>
          </a:xfrm>
          <a:prstGeom prst="rect">
            <a:avLst/>
          </a:prstGeom>
          <a:noFill/>
        </p:spPr>
        <p:txBody>
          <a:bodyPr wrap="none" rtlCol="0">
            <a:spAutoFit/>
          </a:bodyPr>
          <a:lstStyle/>
          <a:p>
            <a:pPr algn="ctr"/>
            <a:r>
              <a:rPr lang="en-US" sz="1200" b="1" dirty="0">
                <a:latin typeface="Candara" pitchFamily="34" charset="0"/>
              </a:rPr>
              <a:t>Instructor</a:t>
            </a:r>
            <a:r>
              <a:rPr lang="en-US" sz="1200" b="1" baseline="0" dirty="0">
                <a:latin typeface="Candara" pitchFamily="34" charset="0"/>
              </a:rPr>
              <a:t> Notes:</a:t>
            </a:r>
            <a:endParaRPr lang="en-IN" sz="1200" b="1" dirty="0">
              <a:latin typeface="Candara" pitchFamily="34" charset="0"/>
            </a:endParaRPr>
          </a:p>
        </p:txBody>
      </p:sp>
    </p:spTree>
    <p:extLst>
      <p:ext uri="{BB962C8B-B14F-4D97-AF65-F5344CB8AC3E}">
        <p14:creationId xmlns:p14="http://schemas.microsoft.com/office/powerpoint/2010/main" val="1485073891"/>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95450" y="755650"/>
            <a:ext cx="5030788" cy="3775075"/>
          </a:xfrm>
        </p:spPr>
      </p:sp>
      <p:sp>
        <p:nvSpPr>
          <p:cNvPr id="3" name="Notes Placeholder 2"/>
          <p:cNvSpPr>
            <a:spLocks noGrp="1"/>
          </p:cNvSpPr>
          <p:nvPr>
            <p:ph type="body" idx="1"/>
          </p:nvPr>
        </p:nvSpPr>
        <p:spPr/>
        <p:txBody>
          <a:bodyPr>
            <a:normAutofit/>
          </a:bodyPr>
          <a:lstStyle/>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endParaRPr lang="en-US" sz="1000" dirty="0">
              <a:latin typeface="Arial" panose="020B0604020202020204" pitchFamily="34" charset="0"/>
            </a:endParaRPr>
          </a:p>
          <a:p>
            <a:r>
              <a:rPr lang="en-US" sz="1000" dirty="0">
                <a:latin typeface="Arial" panose="020B0604020202020204" pitchFamily="34" charset="0"/>
              </a:rPr>
              <a:t>©2016 Capgemini. All rights reserved.</a:t>
            </a:r>
            <a:br>
              <a:rPr lang="en-US" sz="1000" dirty="0">
                <a:latin typeface="Arial" panose="020B0604020202020204" pitchFamily="34" charset="0"/>
              </a:rPr>
            </a:br>
            <a:r>
              <a:rPr lang="en-US" sz="1000" dirty="0">
                <a:latin typeface="Arial" panose="020B0604020202020204" pitchFamily="34" charset="0"/>
              </a:rPr>
              <a:t>The information contained in this document is proprietary and confidential. For Capgemini only.</a:t>
            </a:r>
          </a:p>
          <a:p>
            <a:endParaRPr lang="en-US" sz="1000" dirty="0">
              <a:latin typeface="Arial" panose="020B0604020202020204" pitchFamily="34" charset="0"/>
            </a:endParaRPr>
          </a:p>
        </p:txBody>
      </p:sp>
    </p:spTree>
    <p:extLst>
      <p:ext uri="{BB962C8B-B14F-4D97-AF65-F5344CB8AC3E}">
        <p14:creationId xmlns:p14="http://schemas.microsoft.com/office/powerpoint/2010/main" val="2421104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95450" y="755650"/>
            <a:ext cx="5030788" cy="37750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42450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95450" y="755650"/>
            <a:ext cx="5030788" cy="37750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76926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95450" y="755650"/>
            <a:ext cx="5030788" cy="37750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18904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95450" y="755650"/>
            <a:ext cx="5030788" cy="37750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3502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695450" y="755650"/>
            <a:ext cx="5030788" cy="3775075"/>
          </a:xfrm>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301981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95450" y="755650"/>
            <a:ext cx="5030788" cy="37750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6377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695450" y="755650"/>
            <a:ext cx="5030788" cy="3775075"/>
          </a:xfrm>
        </p:spPr>
      </p:sp>
      <p:sp>
        <p:nvSpPr>
          <p:cNvPr id="8" name="Notes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395260294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13" Type="http://schemas.openxmlformats.org/officeDocument/2006/relationships/image" Target="../media/image5.emf"/><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tags" Target="../tags/tag12.xml"/><Relationship Id="rId11" Type="http://schemas.openxmlformats.org/officeDocument/2006/relationships/oleObject" Target="../embeddings/oleObject2.bin"/><Relationship Id="rId5" Type="http://schemas.openxmlformats.org/officeDocument/2006/relationships/tags" Target="../tags/tag11.xml"/><Relationship Id="rId10" Type="http://schemas.openxmlformats.org/officeDocument/2006/relationships/image" Target="../media/image4.jpeg"/><Relationship Id="rId4" Type="http://schemas.openxmlformats.org/officeDocument/2006/relationships/tags" Target="../tags/tag10.xml"/><Relationship Id="rId9"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2.xml"/><Relationship Id="rId7" Type="http://schemas.openxmlformats.org/officeDocument/2006/relationships/tags" Target="../tags/tag36.xml"/><Relationship Id="rId2" Type="http://schemas.openxmlformats.org/officeDocument/2006/relationships/tags" Target="../tags/tag31.xml"/><Relationship Id="rId1" Type="http://schemas.openxmlformats.org/officeDocument/2006/relationships/vmlDrawing" Target="../drawings/vmlDrawing7.vml"/><Relationship Id="rId6" Type="http://schemas.openxmlformats.org/officeDocument/2006/relationships/tags" Target="../tags/tag35.xml"/><Relationship Id="rId5" Type="http://schemas.openxmlformats.org/officeDocument/2006/relationships/tags" Target="../tags/tag34.xml"/><Relationship Id="rId10" Type="http://schemas.openxmlformats.org/officeDocument/2006/relationships/image" Target="../media/image1.emf"/><Relationship Id="rId4" Type="http://schemas.openxmlformats.org/officeDocument/2006/relationships/tags" Target="../tags/tag33.xml"/><Relationship Id="rId9" Type="http://schemas.openxmlformats.org/officeDocument/2006/relationships/oleObject" Target="../embeddings/oleObject7.bin"/></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 Id="rId4" Type="http://schemas.openxmlformats.org/officeDocument/2006/relationships/image" Target="../media/image1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3" Type="http://schemas.openxmlformats.org/officeDocument/2006/relationships/tags" Target="../tags/tag56.xml"/><Relationship Id="rId7" Type="http://schemas.openxmlformats.org/officeDocument/2006/relationships/image" Target="../media/image1.emf"/><Relationship Id="rId2" Type="http://schemas.openxmlformats.org/officeDocument/2006/relationships/tags" Target="../tags/tag55.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slideMaster" Target="../slideMasters/slideMaster8.xml"/><Relationship Id="rId4" Type="http://schemas.openxmlformats.org/officeDocument/2006/relationships/tags" Target="../tags/tag57.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Master" Target="../slideMasters/slideMaster8.xml"/><Relationship Id="rId1" Type="http://schemas.openxmlformats.org/officeDocument/2006/relationships/tags" Target="../tags/tag5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8.xml"/><Relationship Id="rId1" Type="http://schemas.openxmlformats.org/officeDocument/2006/relationships/tags" Target="../tags/tag5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6.sv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6.svg"/><Relationship Id="rId4"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1.emf"/><Relationship Id="rId2" Type="http://schemas.openxmlformats.org/officeDocument/2006/relationships/tags" Target="../tags/tag40.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2.xml"/><Relationship Id="rId4" Type="http://schemas.openxmlformats.org/officeDocument/2006/relationships/tags" Target="../tags/tag4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1.emf"/><Relationship Id="rId2" Type="http://schemas.openxmlformats.org/officeDocument/2006/relationships/tags" Target="../tags/tag16.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slideMaster" Target="../slideMasters/slideMaster1.xml"/><Relationship Id="rId4" Type="http://schemas.openxmlformats.org/officeDocument/2006/relationships/tags" Target="../tags/tag18.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16.svg"/><Relationship Id="rId4"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16.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6.svg"/><Relationship Id="rId4"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5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6.svg"/><Relationship Id="rId4" Type="http://schemas.openxmlformats.org/officeDocument/2006/relationships/image" Target="../media/image14.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8.png"/><Relationship Id="rId1" Type="http://schemas.openxmlformats.org/officeDocument/2006/relationships/slideMaster" Target="../slideMasters/slideMaster5.xml"/><Relationship Id="rId6" Type="http://schemas.openxmlformats.org/officeDocument/2006/relationships/image" Target="../media/image16.svg"/><Relationship Id="rId5" Type="http://schemas.openxmlformats.org/officeDocument/2006/relationships/image" Target="../media/image14.png"/><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33.png"/><Relationship Id="rId5" Type="http://schemas.openxmlformats.org/officeDocument/2006/relationships/image" Target="../media/image30.png"/><Relationship Id="rId15" Type="http://schemas.openxmlformats.org/officeDocument/2006/relationships/image" Target="../media/image3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2.png"/><Relationship Id="rId14" Type="http://schemas.openxmlformats.org/officeDocument/2006/relationships/hyperlink" Target="http://www.capgemini.com/" TargetMode="Externa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65.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1.emf"/><Relationship Id="rId2" Type="http://schemas.openxmlformats.org/officeDocument/2006/relationships/tags" Target="../tags/tag45.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slideMaster" Target="../slideMasters/slideMaster5.xml"/><Relationship Id="rId4" Type="http://schemas.openxmlformats.org/officeDocument/2006/relationships/tags" Target="../tags/tag47.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Master" Target="../slideMasters/slideMaster5.xml"/><Relationship Id="rId1" Type="http://schemas.openxmlformats.org/officeDocument/2006/relationships/tags" Target="../tags/tag48.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5.xml"/><Relationship Id="rId1" Type="http://schemas.openxmlformats.org/officeDocument/2006/relationships/tags" Target="../tags/tag49.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5.png"/><Relationship Id="rId1" Type="http://schemas.openxmlformats.org/officeDocument/2006/relationships/slideMaster" Target="../slideMasters/slideMaster6.xml"/><Relationship Id="rId6" Type="http://schemas.openxmlformats.org/officeDocument/2006/relationships/image" Target="../media/image16.svg"/><Relationship Id="rId5" Type="http://schemas.openxmlformats.org/officeDocument/2006/relationships/image" Target="../media/image14.png"/><Relationship Id="rId4" Type="http://schemas.openxmlformats.org/officeDocument/2006/relationships/image" Target="../media/image30.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6.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7.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37.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52.svg"/><Relationship Id="rId4" Type="http://schemas.openxmlformats.org/officeDocument/2006/relationships/image" Target="../media/image38.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39.png"/><Relationship Id="rId1" Type="http://schemas.openxmlformats.org/officeDocument/2006/relationships/slideMaster" Target="../slideMasters/slideMaster6.xml"/><Relationship Id="rId6" Type="http://schemas.openxmlformats.org/officeDocument/2006/relationships/image" Target="../media/image16.svg"/><Relationship Id="rId5" Type="http://schemas.openxmlformats.org/officeDocument/2006/relationships/image" Target="../media/image14.png"/><Relationship Id="rId4" Type="http://schemas.openxmlformats.org/officeDocument/2006/relationships/hyperlink" Target="https://www.capgemini.com/optimize-your-business-and-it-operations" TargetMode="External"/></Relationships>
</file>

<file path=ppt/slideLayouts/_rels/slideLayout7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16.svg"/><Relationship Id="rId2" Type="http://schemas.openxmlformats.org/officeDocument/2006/relationships/image" Target="../media/image40.png"/><Relationship Id="rId1" Type="http://schemas.openxmlformats.org/officeDocument/2006/relationships/slideMaster" Target="../slideMasters/slideMaster6.xml"/><Relationship Id="rId6" Type="http://schemas.openxmlformats.org/officeDocument/2006/relationships/image" Target="../media/image14.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57.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16.svg"/></Relationships>
</file>

<file path=ppt/slideLayouts/_rels/slideLayout7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16.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4.xml"/><Relationship Id="rId7" Type="http://schemas.openxmlformats.org/officeDocument/2006/relationships/oleObject" Target="../embeddings/oleObject5.bin"/><Relationship Id="rId2" Type="http://schemas.openxmlformats.org/officeDocument/2006/relationships/tags" Target="../tags/tag23.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6.xml"/><Relationship Id="rId4" Type="http://schemas.openxmlformats.org/officeDocument/2006/relationships/tags" Target="../tags/tag25.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42.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16.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16.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 Id="rId4" Type="http://schemas.openxmlformats.org/officeDocument/2006/relationships/image" Target="../media/image16.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16.svg"/><Relationship Id="rId4" Type="http://schemas.openxmlformats.org/officeDocument/2006/relationships/image" Target="../media/image14.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Master" Target="../slideMasters/slideMaster7.xml"/><Relationship Id="rId5" Type="http://schemas.openxmlformats.org/officeDocument/2006/relationships/image" Target="../media/image16.svg"/><Relationship Id="rId4" Type="http://schemas.openxmlformats.org/officeDocument/2006/relationships/image" Target="../media/image14.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8.xml"/><Relationship Id="rId7" Type="http://schemas.openxmlformats.org/officeDocument/2006/relationships/oleObject" Target="../embeddings/oleObject6.bin"/><Relationship Id="rId2" Type="http://schemas.openxmlformats.org/officeDocument/2006/relationships/tags" Target="../tags/tag27.xml"/><Relationship Id="rId1" Type="http://schemas.openxmlformats.org/officeDocument/2006/relationships/vmlDrawing" Target="../drawings/vmlDrawing6.vml"/><Relationship Id="rId6" Type="http://schemas.openxmlformats.org/officeDocument/2006/relationships/slideMaster" Target="../slideMasters/slideMaster1.xml"/><Relationship Id="rId5" Type="http://schemas.openxmlformats.org/officeDocument/2006/relationships/tags" Target="../tags/tag30.xml"/><Relationship Id="rId4" Type="http://schemas.openxmlformats.org/officeDocument/2006/relationships/tags" Target="../tags/tag29.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7.xml"/><Relationship Id="rId4" Type="http://schemas.openxmlformats.org/officeDocument/2006/relationships/image" Target="../media/image12.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16.svg"/><Relationship Id="rId4" Type="http://schemas.openxmlformats.org/officeDocument/2006/relationships/image" Target="../media/image14.png"/></Relationships>
</file>

<file path=ppt/slideLayouts/_rels/slideLayout92.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1.emf"/><Relationship Id="rId2" Type="http://schemas.openxmlformats.org/officeDocument/2006/relationships/tags" Target="../tags/tag50.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slideMaster" Target="../slideMasters/slideMaster7.xml"/><Relationship Id="rId4" Type="http://schemas.openxmlformats.org/officeDocument/2006/relationships/tags" Target="../tags/tag5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Master" Target="../slideMasters/slideMaster7.xml"/><Relationship Id="rId1" Type="http://schemas.openxmlformats.org/officeDocument/2006/relationships/tags" Target="../tags/tag5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7.xml"/><Relationship Id="rId1" Type="http://schemas.openxmlformats.org/officeDocument/2006/relationships/tags" Target="../tags/tag5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8.xml"/><Relationship Id="rId5" Type="http://schemas.openxmlformats.org/officeDocument/2006/relationships/image" Target="../media/image16.svg"/><Relationship Id="rId4" Type="http://schemas.openxmlformats.org/officeDocument/2006/relationships/image" Target="../media/image14.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Master" Target="../slideMasters/slideMaster8.xml"/><Relationship Id="rId5" Type="http://schemas.openxmlformats.org/officeDocument/2006/relationships/image" Target="../media/image16.svg"/><Relationship Id="rId4" Type="http://schemas.openxmlformats.org/officeDocument/2006/relationships/image" Target="../media/image14.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8.xml"/><Relationship Id="rId4" Type="http://schemas.openxmlformats.org/officeDocument/2006/relationships/image" Target="../media/image16.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shutterstock_111035876.jpg"/>
          <p:cNvPicPr>
            <a:picLocks noChangeAspect="1"/>
          </p:cNvPicPr>
          <p:nvPr userDrawn="1"/>
        </p:nvPicPr>
        <p:blipFill>
          <a:blip r:embed="rId9" cstate="print"/>
          <a:srcRect b="6147"/>
          <a:stretch>
            <a:fillRect/>
          </a:stretch>
        </p:blipFill>
        <p:spPr>
          <a:xfrm>
            <a:off x="0" y="972965"/>
            <a:ext cx="9144000" cy="5885035"/>
          </a:xfrm>
          <a:prstGeom prst="rect">
            <a:avLst/>
          </a:prstGeom>
          <a:noFill/>
          <a:ln>
            <a:noFill/>
          </a:ln>
        </p:spPr>
      </p:pic>
      <p:sp>
        <p:nvSpPr>
          <p:cNvPr id="18" name="Rectangle 17"/>
          <p:cNvSpPr/>
          <p:nvPr userDrawn="1">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a:p>
        </p:txBody>
      </p:sp>
      <p:sp>
        <p:nvSpPr>
          <p:cNvPr id="17" name="Rectangle 7"/>
          <p:cNvSpPr/>
          <p:nvPr userDrawn="1">
            <p:custDataLst>
              <p:tags r:id="rId3"/>
            </p:custDataLst>
          </p:nvPr>
        </p:nvSpPr>
        <p:spPr bwMode="auto">
          <a:xfrm>
            <a:off x="1" y="0"/>
            <a:ext cx="9144294"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127000" dist="25400" dir="5400000" algn="t" rotWithShape="0">
              <a:schemeClr val="tx1">
                <a:alpha val="25000"/>
              </a:schemeClr>
            </a:outerShdw>
          </a:effectLst>
        </p:spPr>
        <p:txBody>
          <a:bodyPr wrap="square" lIns="33059" tIns="42976" rIns="33059" bIns="42976" rtlCol="0" anchor="ctr"/>
          <a:lstStyle/>
          <a:p>
            <a:pPr algn="ctr" fontAlgn="auto">
              <a:spcBef>
                <a:spcPts val="0"/>
              </a:spcBef>
              <a:spcAft>
                <a:spcPts val="0"/>
              </a:spcAft>
            </a:pPr>
            <a:endParaRPr lang="en-US" sz="1000" dirty="0">
              <a:solidFill>
                <a:schemeClr val="bg1"/>
              </a:solidFill>
              <a:latin typeface="Arial"/>
              <a:cs typeface="Arial"/>
            </a:endParaRPr>
          </a:p>
        </p:txBody>
      </p:sp>
      <p:pic>
        <p:nvPicPr>
          <p:cNvPr id="11" name="Image 10" descr="Capgemini_logo.jpg"/>
          <p:cNvPicPr>
            <a:picLocks noChangeAspect="1"/>
          </p:cNvPicPr>
          <p:nvPr userDrawn="1"/>
        </p:nvPicPr>
        <p:blipFill>
          <a:blip r:embed="rId10" cstate="print"/>
          <a:stretch>
            <a:fillRect/>
          </a:stretch>
        </p:blipFill>
        <p:spPr>
          <a:xfrm>
            <a:off x="679098" y="658705"/>
            <a:ext cx="2880360" cy="685800"/>
          </a:xfrm>
          <a:prstGeom prst="rect">
            <a:avLst/>
          </a:prstGeom>
          <a:noFill/>
          <a:ln>
            <a:noFill/>
          </a:ln>
        </p:spPr>
      </p:pic>
      <p:graphicFrame>
        <p:nvGraphicFramePr>
          <p:cNvPr id="5" name="Object 4" hidden="1"/>
          <p:cNvGraphicFramePr>
            <a:graphicFrameLocks noChangeAspect="1"/>
          </p:cNvGraphicFramePr>
          <p:nvPr>
            <p:custDataLst>
              <p:tags r:id="rId4"/>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87"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3" cstate="email"/>
          <a:stretch>
            <a:fillRect/>
          </a:stretch>
        </p:blipFill>
        <p:spPr bwMode="auto">
          <a:xfrm>
            <a:off x="5910040" y="6509494"/>
            <a:ext cx="2889576" cy="239889"/>
          </a:xfrm>
          <a:prstGeom prst="rect">
            <a:avLst/>
          </a:prstGeom>
          <a:noFill/>
          <a:ln>
            <a:noFill/>
          </a:ln>
        </p:spPr>
      </p:pic>
      <p:sp>
        <p:nvSpPr>
          <p:cNvPr id="2" name="Title 1"/>
          <p:cNvSpPr>
            <a:spLocks noGrp="1"/>
          </p:cNvSpPr>
          <p:nvPr>
            <p:ph type="ctrTitle" hasCustomPrompt="1"/>
            <p:custDataLst>
              <p:tags r:id="rId6"/>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7"/>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4030187369"/>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07"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extLst>
      <p:ext uri="{BB962C8B-B14F-4D97-AF65-F5344CB8AC3E}">
        <p14:creationId xmlns:p14="http://schemas.microsoft.com/office/powerpoint/2010/main" val="338034291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767887681"/>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D:\Temlates\Capgemini_logo_pm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860598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157614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334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32863582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Audi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92524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23760" y="1828800"/>
            <a:ext cx="1828800" cy="2426400"/>
          </a:xfrm>
          <a:prstGeom prst="rect">
            <a:avLst/>
          </a:prstGeom>
        </p:spPr>
      </p:pic>
    </p:spTree>
    <p:extLst>
      <p:ext uri="{BB962C8B-B14F-4D97-AF65-F5344CB8AC3E}">
        <p14:creationId xmlns:p14="http://schemas.microsoft.com/office/powerpoint/2010/main" val="123539996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352785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203520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8231"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19415237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55"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40497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a:t>Capgemini Public</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41189591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D:\Temlates\Capgemini_logo_pm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5622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3"/>
          </a:xfrm>
        </p:spPr>
        <p:txBody>
          <a:bodyPr/>
          <a:lstStyle/>
          <a:p>
            <a:r>
              <a:rPr lang="en-US"/>
              <a:t>Click to edit Master title style</a:t>
            </a:r>
            <a:endParaRPr lang="en-IN"/>
          </a:p>
        </p:txBody>
      </p:sp>
      <p:sp>
        <p:nvSpPr>
          <p:cNvPr id="3" name="Table Placeholder 2"/>
          <p:cNvSpPr>
            <a:spLocks noGrp="1"/>
          </p:cNvSpPr>
          <p:nvPr>
            <p:ph type="tbl" idx="1"/>
          </p:nvPr>
        </p:nvSpPr>
        <p:spPr>
          <a:xfrm>
            <a:off x="457200" y="1295400"/>
            <a:ext cx="8229600" cy="4525963"/>
          </a:xfrm>
        </p:spPr>
        <p:txBody>
          <a:bodyPr/>
          <a:lstStyle/>
          <a:p>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102399309"/>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2485629330"/>
      </p:ext>
    </p:extLst>
  </p:cSld>
  <p:clrMapOvr>
    <a:masterClrMapping/>
  </p:clrMapOvr>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3587833565"/>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able of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3111"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Freeform 7"/>
          <p:cNvSpPr>
            <a:spLocks/>
          </p:cNvSpPr>
          <p:nvPr userDrawn="1"/>
        </p:nvSpPr>
        <p:spPr bwMode="auto">
          <a:xfrm flipH="1">
            <a:off x="0" y="0"/>
            <a:ext cx="3675138" cy="6858000"/>
          </a:xfrm>
          <a:custGeom>
            <a:avLst/>
            <a:gdLst>
              <a:gd name="connsiteX0" fmla="*/ 2443 w 38019"/>
              <a:gd name="connsiteY0" fmla="*/ 0 h 10000"/>
              <a:gd name="connsiteX1" fmla="*/ 2443 w 38019"/>
              <a:gd name="connsiteY1" fmla="*/ 1594 h 10000"/>
              <a:gd name="connsiteX2" fmla="*/ 1145 w 38019"/>
              <a:gd name="connsiteY2" fmla="*/ 2750 h 10000"/>
              <a:gd name="connsiteX3" fmla="*/ 0 w 38019"/>
              <a:gd name="connsiteY3" fmla="*/ 3031 h 10000"/>
              <a:gd name="connsiteX4" fmla="*/ 420 w 38019"/>
              <a:gd name="connsiteY4" fmla="*/ 3124 h 10000"/>
              <a:gd name="connsiteX5" fmla="*/ 2443 w 38019"/>
              <a:gd name="connsiteY5" fmla="*/ 4538 h 10000"/>
              <a:gd name="connsiteX6" fmla="*/ 2443 w 38019"/>
              <a:gd name="connsiteY6" fmla="*/ 10000 h 10000"/>
              <a:gd name="connsiteX7" fmla="*/ 10000 w 38019"/>
              <a:gd name="connsiteY7" fmla="*/ 10000 h 10000"/>
              <a:gd name="connsiteX8" fmla="*/ 38019 w 38019"/>
              <a:gd name="connsiteY8" fmla="*/ 0 h 10000"/>
              <a:gd name="connsiteX9" fmla="*/ 2443 w 38019"/>
              <a:gd name="connsiteY9" fmla="*/ 0 h 10000"/>
              <a:gd name="connsiteX0" fmla="*/ 2443 w 38019"/>
              <a:gd name="connsiteY0" fmla="*/ 0 h 10000"/>
              <a:gd name="connsiteX1" fmla="*/ 2443 w 38019"/>
              <a:gd name="connsiteY1" fmla="*/ 1594 h 10000"/>
              <a:gd name="connsiteX2" fmla="*/ 1145 w 38019"/>
              <a:gd name="connsiteY2" fmla="*/ 2750 h 10000"/>
              <a:gd name="connsiteX3" fmla="*/ 0 w 38019"/>
              <a:gd name="connsiteY3" fmla="*/ 3031 h 10000"/>
              <a:gd name="connsiteX4" fmla="*/ 420 w 38019"/>
              <a:gd name="connsiteY4" fmla="*/ 3124 h 10000"/>
              <a:gd name="connsiteX5" fmla="*/ 2443 w 38019"/>
              <a:gd name="connsiteY5" fmla="*/ 4538 h 10000"/>
              <a:gd name="connsiteX6" fmla="*/ 2443 w 38019"/>
              <a:gd name="connsiteY6" fmla="*/ 10000 h 10000"/>
              <a:gd name="connsiteX7" fmla="*/ 38019 w 38019"/>
              <a:gd name="connsiteY7" fmla="*/ 9997 h 10000"/>
              <a:gd name="connsiteX8" fmla="*/ 38019 w 38019"/>
              <a:gd name="connsiteY8" fmla="*/ 0 h 10000"/>
              <a:gd name="connsiteX9" fmla="*/ 2443 w 38019"/>
              <a:gd name="connsiteY9" fmla="*/ 0 h 10000"/>
              <a:gd name="connsiteX0" fmla="*/ 2443 w 38019"/>
              <a:gd name="connsiteY0" fmla="*/ 14 h 10014"/>
              <a:gd name="connsiteX1" fmla="*/ 2443 w 38019"/>
              <a:gd name="connsiteY1" fmla="*/ 1608 h 10014"/>
              <a:gd name="connsiteX2" fmla="*/ 1145 w 38019"/>
              <a:gd name="connsiteY2" fmla="*/ 2764 h 10014"/>
              <a:gd name="connsiteX3" fmla="*/ 0 w 38019"/>
              <a:gd name="connsiteY3" fmla="*/ 3045 h 10014"/>
              <a:gd name="connsiteX4" fmla="*/ 420 w 38019"/>
              <a:gd name="connsiteY4" fmla="*/ 3138 h 10014"/>
              <a:gd name="connsiteX5" fmla="*/ 2443 w 38019"/>
              <a:gd name="connsiteY5" fmla="*/ 4552 h 10014"/>
              <a:gd name="connsiteX6" fmla="*/ 2443 w 38019"/>
              <a:gd name="connsiteY6" fmla="*/ 10014 h 10014"/>
              <a:gd name="connsiteX7" fmla="*/ 38019 w 38019"/>
              <a:gd name="connsiteY7" fmla="*/ 10011 h 10014"/>
              <a:gd name="connsiteX8" fmla="*/ 33103 w 38019"/>
              <a:gd name="connsiteY8" fmla="*/ 0 h 10014"/>
              <a:gd name="connsiteX9" fmla="*/ 2443 w 38019"/>
              <a:gd name="connsiteY9" fmla="*/ 14 h 10014"/>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3103 w 33832"/>
              <a:gd name="connsiteY8" fmla="*/ 0 h 10025"/>
              <a:gd name="connsiteX9" fmla="*/ 2443 w 33832"/>
              <a:gd name="connsiteY9" fmla="*/ 14 h 10025"/>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1946 w 33832"/>
              <a:gd name="connsiteY8" fmla="*/ 0 h 10025"/>
              <a:gd name="connsiteX9" fmla="*/ 2443 w 33832"/>
              <a:gd name="connsiteY9" fmla="*/ 14 h 10025"/>
              <a:gd name="connsiteX0" fmla="*/ 2443 w 33832"/>
              <a:gd name="connsiteY0" fmla="*/ 14 h 10025"/>
              <a:gd name="connsiteX1" fmla="*/ 2443 w 33832"/>
              <a:gd name="connsiteY1" fmla="*/ 1608 h 10025"/>
              <a:gd name="connsiteX2" fmla="*/ 1145 w 33832"/>
              <a:gd name="connsiteY2" fmla="*/ 2764 h 10025"/>
              <a:gd name="connsiteX3" fmla="*/ 0 w 33832"/>
              <a:gd name="connsiteY3" fmla="*/ 3045 h 10025"/>
              <a:gd name="connsiteX4" fmla="*/ 420 w 33832"/>
              <a:gd name="connsiteY4" fmla="*/ 3138 h 10025"/>
              <a:gd name="connsiteX5" fmla="*/ 2443 w 33832"/>
              <a:gd name="connsiteY5" fmla="*/ 4552 h 10025"/>
              <a:gd name="connsiteX6" fmla="*/ 2443 w 33832"/>
              <a:gd name="connsiteY6" fmla="*/ 10014 h 10025"/>
              <a:gd name="connsiteX7" fmla="*/ 33832 w 33832"/>
              <a:gd name="connsiteY7" fmla="*/ 10025 h 10025"/>
              <a:gd name="connsiteX8" fmla="*/ 32061 w 33832"/>
              <a:gd name="connsiteY8" fmla="*/ 0 h 10025"/>
              <a:gd name="connsiteX9" fmla="*/ 2443 w 33832"/>
              <a:gd name="connsiteY9" fmla="*/ 14 h 10025"/>
              <a:gd name="connsiteX0" fmla="*/ 2443 w 33832"/>
              <a:gd name="connsiteY0" fmla="*/ 28 h 10039"/>
              <a:gd name="connsiteX1" fmla="*/ 2443 w 33832"/>
              <a:gd name="connsiteY1" fmla="*/ 1622 h 10039"/>
              <a:gd name="connsiteX2" fmla="*/ 1145 w 33832"/>
              <a:gd name="connsiteY2" fmla="*/ 2778 h 10039"/>
              <a:gd name="connsiteX3" fmla="*/ 0 w 33832"/>
              <a:gd name="connsiteY3" fmla="*/ 3059 h 10039"/>
              <a:gd name="connsiteX4" fmla="*/ 420 w 33832"/>
              <a:gd name="connsiteY4" fmla="*/ 3152 h 10039"/>
              <a:gd name="connsiteX5" fmla="*/ 2443 w 33832"/>
              <a:gd name="connsiteY5" fmla="*/ 4566 h 10039"/>
              <a:gd name="connsiteX6" fmla="*/ 2443 w 33832"/>
              <a:gd name="connsiteY6" fmla="*/ 10028 h 10039"/>
              <a:gd name="connsiteX7" fmla="*/ 33832 w 33832"/>
              <a:gd name="connsiteY7" fmla="*/ 10039 h 10039"/>
              <a:gd name="connsiteX8" fmla="*/ 31946 w 33832"/>
              <a:gd name="connsiteY8" fmla="*/ 0 h 10039"/>
              <a:gd name="connsiteX9" fmla="*/ 2443 w 33832"/>
              <a:gd name="connsiteY9" fmla="*/ 28 h 10039"/>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2061 w 33832"/>
              <a:gd name="connsiteY8" fmla="*/ 69 h 10011"/>
              <a:gd name="connsiteX9" fmla="*/ 2443 w 33832"/>
              <a:gd name="connsiteY9" fmla="*/ 0 h 10011"/>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1946 w 33832"/>
              <a:gd name="connsiteY8" fmla="*/ 27 h 10011"/>
              <a:gd name="connsiteX9" fmla="*/ 2443 w 33832"/>
              <a:gd name="connsiteY9" fmla="*/ 0 h 10011"/>
              <a:gd name="connsiteX0" fmla="*/ 2443 w 33832"/>
              <a:gd name="connsiteY0" fmla="*/ 0 h 10011"/>
              <a:gd name="connsiteX1" fmla="*/ 2443 w 33832"/>
              <a:gd name="connsiteY1" fmla="*/ 1594 h 10011"/>
              <a:gd name="connsiteX2" fmla="*/ 1145 w 33832"/>
              <a:gd name="connsiteY2" fmla="*/ 2750 h 10011"/>
              <a:gd name="connsiteX3" fmla="*/ 0 w 33832"/>
              <a:gd name="connsiteY3" fmla="*/ 3031 h 10011"/>
              <a:gd name="connsiteX4" fmla="*/ 420 w 33832"/>
              <a:gd name="connsiteY4" fmla="*/ 3124 h 10011"/>
              <a:gd name="connsiteX5" fmla="*/ 2443 w 33832"/>
              <a:gd name="connsiteY5" fmla="*/ 4538 h 10011"/>
              <a:gd name="connsiteX6" fmla="*/ 2443 w 33832"/>
              <a:gd name="connsiteY6" fmla="*/ 10000 h 10011"/>
              <a:gd name="connsiteX7" fmla="*/ 33832 w 33832"/>
              <a:gd name="connsiteY7" fmla="*/ 10011 h 10011"/>
              <a:gd name="connsiteX8" fmla="*/ 31946 w 33832"/>
              <a:gd name="connsiteY8" fmla="*/ 13 h 10011"/>
              <a:gd name="connsiteX9" fmla="*/ 2443 w 33832"/>
              <a:gd name="connsiteY9" fmla="*/ 0 h 10011"/>
              <a:gd name="connsiteX0" fmla="*/ 2443 w 33832"/>
              <a:gd name="connsiteY0" fmla="*/ 29 h 10040"/>
              <a:gd name="connsiteX1" fmla="*/ 2443 w 33832"/>
              <a:gd name="connsiteY1" fmla="*/ 1623 h 10040"/>
              <a:gd name="connsiteX2" fmla="*/ 1145 w 33832"/>
              <a:gd name="connsiteY2" fmla="*/ 2779 h 10040"/>
              <a:gd name="connsiteX3" fmla="*/ 0 w 33832"/>
              <a:gd name="connsiteY3" fmla="*/ 3060 h 10040"/>
              <a:gd name="connsiteX4" fmla="*/ 420 w 33832"/>
              <a:gd name="connsiteY4" fmla="*/ 3153 h 10040"/>
              <a:gd name="connsiteX5" fmla="*/ 2443 w 33832"/>
              <a:gd name="connsiteY5" fmla="*/ 4567 h 10040"/>
              <a:gd name="connsiteX6" fmla="*/ 2443 w 33832"/>
              <a:gd name="connsiteY6" fmla="*/ 10029 h 10040"/>
              <a:gd name="connsiteX7" fmla="*/ 33832 w 33832"/>
              <a:gd name="connsiteY7" fmla="*/ 10040 h 10040"/>
              <a:gd name="connsiteX8" fmla="*/ 31946 w 33832"/>
              <a:gd name="connsiteY8" fmla="*/ 0 h 10040"/>
              <a:gd name="connsiteX9" fmla="*/ 2443 w 33832"/>
              <a:gd name="connsiteY9" fmla="*/ 29 h 10040"/>
              <a:gd name="connsiteX0" fmla="*/ 2443 w 31997"/>
              <a:gd name="connsiteY0" fmla="*/ 29 h 10029"/>
              <a:gd name="connsiteX1" fmla="*/ 2443 w 31997"/>
              <a:gd name="connsiteY1" fmla="*/ 1623 h 10029"/>
              <a:gd name="connsiteX2" fmla="*/ 1145 w 31997"/>
              <a:gd name="connsiteY2" fmla="*/ 2779 h 10029"/>
              <a:gd name="connsiteX3" fmla="*/ 0 w 31997"/>
              <a:gd name="connsiteY3" fmla="*/ 3060 h 10029"/>
              <a:gd name="connsiteX4" fmla="*/ 420 w 31997"/>
              <a:gd name="connsiteY4" fmla="*/ 3153 h 10029"/>
              <a:gd name="connsiteX5" fmla="*/ 2443 w 31997"/>
              <a:gd name="connsiteY5" fmla="*/ 4567 h 10029"/>
              <a:gd name="connsiteX6" fmla="*/ 2443 w 31997"/>
              <a:gd name="connsiteY6" fmla="*/ 10029 h 10029"/>
              <a:gd name="connsiteX7" fmla="*/ 31997 w 31997"/>
              <a:gd name="connsiteY7" fmla="*/ 10026 h 10029"/>
              <a:gd name="connsiteX8" fmla="*/ 31946 w 31997"/>
              <a:gd name="connsiteY8" fmla="*/ 0 h 10029"/>
              <a:gd name="connsiteX9" fmla="*/ 2443 w 31997"/>
              <a:gd name="connsiteY9" fmla="*/ 29 h 10029"/>
              <a:gd name="connsiteX0" fmla="*/ 2443 w 31997"/>
              <a:gd name="connsiteY0" fmla="*/ 0 h 10042"/>
              <a:gd name="connsiteX1" fmla="*/ 2443 w 31997"/>
              <a:gd name="connsiteY1" fmla="*/ 1636 h 10042"/>
              <a:gd name="connsiteX2" fmla="*/ 1145 w 31997"/>
              <a:gd name="connsiteY2" fmla="*/ 2792 h 10042"/>
              <a:gd name="connsiteX3" fmla="*/ 0 w 31997"/>
              <a:gd name="connsiteY3" fmla="*/ 3073 h 10042"/>
              <a:gd name="connsiteX4" fmla="*/ 420 w 31997"/>
              <a:gd name="connsiteY4" fmla="*/ 3166 h 10042"/>
              <a:gd name="connsiteX5" fmla="*/ 2443 w 31997"/>
              <a:gd name="connsiteY5" fmla="*/ 4580 h 10042"/>
              <a:gd name="connsiteX6" fmla="*/ 2443 w 31997"/>
              <a:gd name="connsiteY6" fmla="*/ 10042 h 10042"/>
              <a:gd name="connsiteX7" fmla="*/ 31997 w 31997"/>
              <a:gd name="connsiteY7" fmla="*/ 10039 h 10042"/>
              <a:gd name="connsiteX8" fmla="*/ 31946 w 31997"/>
              <a:gd name="connsiteY8" fmla="*/ 13 h 10042"/>
              <a:gd name="connsiteX9" fmla="*/ 2443 w 31997"/>
              <a:gd name="connsiteY9" fmla="*/ 0 h 10042"/>
              <a:gd name="connsiteX0" fmla="*/ 2443 w 31997"/>
              <a:gd name="connsiteY0" fmla="*/ 0 h 10042"/>
              <a:gd name="connsiteX1" fmla="*/ 2443 w 31997"/>
              <a:gd name="connsiteY1" fmla="*/ 1636 h 10042"/>
              <a:gd name="connsiteX2" fmla="*/ 1145 w 31997"/>
              <a:gd name="connsiteY2" fmla="*/ 2792 h 10042"/>
              <a:gd name="connsiteX3" fmla="*/ 0 w 31997"/>
              <a:gd name="connsiteY3" fmla="*/ 3073 h 10042"/>
              <a:gd name="connsiteX4" fmla="*/ 420 w 31997"/>
              <a:gd name="connsiteY4" fmla="*/ 3166 h 10042"/>
              <a:gd name="connsiteX5" fmla="*/ 2443 w 31997"/>
              <a:gd name="connsiteY5" fmla="*/ 4580 h 10042"/>
              <a:gd name="connsiteX6" fmla="*/ 2443 w 31997"/>
              <a:gd name="connsiteY6" fmla="*/ 10042 h 10042"/>
              <a:gd name="connsiteX7" fmla="*/ 31997 w 31997"/>
              <a:gd name="connsiteY7" fmla="*/ 10039 h 10042"/>
              <a:gd name="connsiteX8" fmla="*/ 31997 w 31997"/>
              <a:gd name="connsiteY8" fmla="*/ 0 h 10042"/>
              <a:gd name="connsiteX9" fmla="*/ 2443 w 31997"/>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31997 w 40083"/>
              <a:gd name="connsiteY7" fmla="*/ 10039 h 10042"/>
              <a:gd name="connsiteX8" fmla="*/ 40083 w 40083"/>
              <a:gd name="connsiteY8" fmla="*/ 0 h 10042"/>
              <a:gd name="connsiteX9" fmla="*/ 2443 w 40083"/>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40083 w 40083"/>
              <a:gd name="connsiteY7" fmla="*/ 10042 h 10042"/>
              <a:gd name="connsiteX8" fmla="*/ 40083 w 40083"/>
              <a:gd name="connsiteY8" fmla="*/ 0 h 10042"/>
              <a:gd name="connsiteX9" fmla="*/ 2443 w 40083"/>
              <a:gd name="connsiteY9" fmla="*/ 0 h 10042"/>
              <a:gd name="connsiteX0" fmla="*/ 2443 w 40083"/>
              <a:gd name="connsiteY0" fmla="*/ 0 h 10042"/>
              <a:gd name="connsiteX1" fmla="*/ 2443 w 40083"/>
              <a:gd name="connsiteY1" fmla="*/ 1636 h 10042"/>
              <a:gd name="connsiteX2" fmla="*/ 1145 w 40083"/>
              <a:gd name="connsiteY2" fmla="*/ 2792 h 10042"/>
              <a:gd name="connsiteX3" fmla="*/ 0 w 40083"/>
              <a:gd name="connsiteY3" fmla="*/ 3073 h 10042"/>
              <a:gd name="connsiteX4" fmla="*/ 420 w 40083"/>
              <a:gd name="connsiteY4" fmla="*/ 3166 h 10042"/>
              <a:gd name="connsiteX5" fmla="*/ 2443 w 40083"/>
              <a:gd name="connsiteY5" fmla="*/ 4580 h 10042"/>
              <a:gd name="connsiteX6" fmla="*/ 2443 w 40083"/>
              <a:gd name="connsiteY6" fmla="*/ 10042 h 10042"/>
              <a:gd name="connsiteX7" fmla="*/ 40083 w 40083"/>
              <a:gd name="connsiteY7" fmla="*/ 10042 h 10042"/>
              <a:gd name="connsiteX8" fmla="*/ 24076 w 40083"/>
              <a:gd name="connsiteY8" fmla="*/ 14 h 10042"/>
              <a:gd name="connsiteX9" fmla="*/ 2443 w 40083"/>
              <a:gd name="connsiteY9" fmla="*/ 0 h 10042"/>
              <a:gd name="connsiteX0" fmla="*/ 2443 w 24076"/>
              <a:gd name="connsiteY0" fmla="*/ 0 h 10042"/>
              <a:gd name="connsiteX1" fmla="*/ 2443 w 24076"/>
              <a:gd name="connsiteY1" fmla="*/ 1636 h 10042"/>
              <a:gd name="connsiteX2" fmla="*/ 1145 w 24076"/>
              <a:gd name="connsiteY2" fmla="*/ 2792 h 10042"/>
              <a:gd name="connsiteX3" fmla="*/ 0 w 24076"/>
              <a:gd name="connsiteY3" fmla="*/ 3073 h 10042"/>
              <a:gd name="connsiteX4" fmla="*/ 420 w 24076"/>
              <a:gd name="connsiteY4" fmla="*/ 3166 h 10042"/>
              <a:gd name="connsiteX5" fmla="*/ 2443 w 24076"/>
              <a:gd name="connsiteY5" fmla="*/ 4580 h 10042"/>
              <a:gd name="connsiteX6" fmla="*/ 2443 w 24076"/>
              <a:gd name="connsiteY6" fmla="*/ 10042 h 10042"/>
              <a:gd name="connsiteX7" fmla="*/ 24076 w 24076"/>
              <a:gd name="connsiteY7" fmla="*/ 10042 h 10042"/>
              <a:gd name="connsiteX8" fmla="*/ 24076 w 24076"/>
              <a:gd name="connsiteY8" fmla="*/ 14 h 10042"/>
              <a:gd name="connsiteX9" fmla="*/ 2443 w 24076"/>
              <a:gd name="connsiteY9" fmla="*/ 0 h 1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76" h="10042">
                <a:moveTo>
                  <a:pt x="2443" y="0"/>
                </a:moveTo>
                <a:lnTo>
                  <a:pt x="2443" y="1636"/>
                </a:lnTo>
                <a:cubicBezTo>
                  <a:pt x="2443" y="2080"/>
                  <a:pt x="2023" y="2477"/>
                  <a:pt x="1145" y="2792"/>
                </a:cubicBezTo>
                <a:cubicBezTo>
                  <a:pt x="821" y="2898"/>
                  <a:pt x="439" y="2967"/>
                  <a:pt x="0" y="3073"/>
                </a:cubicBezTo>
                <a:cubicBezTo>
                  <a:pt x="153" y="3110"/>
                  <a:pt x="286" y="3143"/>
                  <a:pt x="420" y="3166"/>
                </a:cubicBezTo>
                <a:cubicBezTo>
                  <a:pt x="1813" y="3494"/>
                  <a:pt x="2443" y="3975"/>
                  <a:pt x="2443" y="4580"/>
                </a:cubicBezTo>
                <a:lnTo>
                  <a:pt x="2443" y="10042"/>
                </a:lnTo>
                <a:lnTo>
                  <a:pt x="24076" y="10042"/>
                </a:lnTo>
                <a:lnTo>
                  <a:pt x="24076" y="14"/>
                </a:lnTo>
                <a:lnTo>
                  <a:pt x="2443" y="0"/>
                </a:lnTo>
                <a:close/>
              </a:path>
            </a:pathLst>
          </a:custGeom>
          <a:solidFill>
            <a:schemeClr val="accent5"/>
          </a:solidFill>
          <a:ln w="9525">
            <a:noFill/>
            <a:round/>
            <a:headEnd/>
            <a:tailEnd/>
          </a:ln>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p>
            <a:pPr algn="ctr" rtl="0" eaLnBrk="0" fontAlgn="base" hangingPunct="0">
              <a:lnSpc>
                <a:spcPct val="85000"/>
              </a:lnSpc>
              <a:spcBef>
                <a:spcPct val="0"/>
              </a:spcBef>
              <a:spcAft>
                <a:spcPct val="0"/>
              </a:spcAft>
            </a:pPr>
            <a:endParaRPr lang="en-US" sz="2000" b="1" kern="1200" noProof="0">
              <a:solidFill>
                <a:schemeClr val="bg2"/>
              </a:solidFill>
              <a:latin typeface="Arial" charset="0"/>
              <a:ea typeface="+mn-ea"/>
              <a:cs typeface="+mn-cs"/>
            </a:endParaRPr>
          </a:p>
        </p:txBody>
      </p:sp>
      <p:sp>
        <p:nvSpPr>
          <p:cNvPr id="2" name="Titre 1"/>
          <p:cNvSpPr>
            <a:spLocks noGrp="1"/>
          </p:cNvSpPr>
          <p:nvPr>
            <p:ph type="title" hasCustomPrompt="1"/>
            <p:custDataLst>
              <p:tags r:id="rId3"/>
            </p:custDataLst>
          </p:nvPr>
        </p:nvSpPr>
        <p:spPr>
          <a:xfrm>
            <a:off x="290147" y="962025"/>
            <a:ext cx="2883877" cy="2248140"/>
          </a:xfrm>
          <a:prstGeom prst="rect">
            <a:avLst/>
          </a:prstGeom>
        </p:spPr>
        <p:txBody>
          <a:bodyPr lIns="180000" tIns="33059" rIns="36000" bIns="33059" anchor="ctr" anchorCtr="0"/>
          <a:lstStyle>
            <a:lvl1pPr algn="l">
              <a:defRPr lang="en-US" sz="4000" b="1" kern="1200" baseline="0" noProof="0" dirty="0" smtClean="0">
                <a:solidFill>
                  <a:schemeClr val="accent5">
                    <a:lumMod val="20000"/>
                    <a:lumOff val="80000"/>
                  </a:schemeClr>
                </a:solidFill>
                <a:latin typeface="Arial" pitchFamily="34" charset="0"/>
                <a:ea typeface="+mj-ea"/>
                <a:cs typeface="Arial" pitchFamily="34" charset="0"/>
              </a:defRPr>
            </a:lvl1pPr>
          </a:lstStyle>
          <a:p>
            <a:pPr lvl="0" algn="l" defTabSz="839694" rtl="0" eaLnBrk="1" latinLnBrk="0" hangingPunct="1">
              <a:spcBef>
                <a:spcPct val="0"/>
              </a:spcBef>
              <a:buNone/>
            </a:pPr>
            <a:r>
              <a:rPr lang="en-US" noProof="0" dirty="0"/>
              <a:t>Click here to edit master text</a:t>
            </a:r>
          </a:p>
        </p:txBody>
      </p:sp>
      <p:sp>
        <p:nvSpPr>
          <p:cNvPr id="10" name="Espace réservé du contenu 9"/>
          <p:cNvSpPr>
            <a:spLocks noGrp="1"/>
          </p:cNvSpPr>
          <p:nvPr>
            <p:ph sz="quarter" idx="10"/>
          </p:nvPr>
        </p:nvSpPr>
        <p:spPr>
          <a:xfrm>
            <a:off x="3821539" y="1512000"/>
            <a:ext cx="4851889" cy="4788000"/>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009484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853817609"/>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240503358"/>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3185087303"/>
      </p:ext>
    </p:extLst>
  </p:cSld>
  <p:clrMapOvr>
    <a:masterClrMapping/>
  </p:clrMapOvr>
  <p:hf sldNum="0" hdr="0" dt="0"/>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D:\Temlates\Capgemini_logo_pm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62848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27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9187595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Audi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92524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23760" y="1828800"/>
            <a:ext cx="1828800" cy="2426400"/>
          </a:xfrm>
          <a:prstGeom prst="rect">
            <a:avLst/>
          </a:prstGeom>
        </p:spPr>
      </p:pic>
    </p:spTree>
    <p:extLst>
      <p:ext uri="{BB962C8B-B14F-4D97-AF65-F5344CB8AC3E}">
        <p14:creationId xmlns:p14="http://schemas.microsoft.com/office/powerpoint/2010/main" val="32528680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85391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7763AA8-B8B5-440A-A852-99841B0E6949}" type="datetimeFigureOut">
              <a:rPr lang="en-US" smtClean="0"/>
              <a:t>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663A0B-B22F-4F2E-95E1-5684030EC2BA}" type="slidenum">
              <a:rPr lang="en-US" smtClean="0"/>
              <a:t>‹#›</a:t>
            </a:fld>
            <a:endParaRPr lang="en-US"/>
          </a:p>
        </p:txBody>
      </p:sp>
    </p:spTree>
    <p:extLst>
      <p:ext uri="{BB962C8B-B14F-4D97-AF65-F5344CB8AC3E}">
        <p14:creationId xmlns:p14="http://schemas.microsoft.com/office/powerpoint/2010/main" val="41916085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763AA8-B8B5-440A-A852-99841B0E6949}" type="datetimeFigureOut">
              <a:rPr lang="en-US" smtClean="0"/>
              <a:t>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663A0B-B22F-4F2E-95E1-5684030EC2BA}" type="slidenum">
              <a:rPr lang="en-US" smtClean="0"/>
              <a:t>‹#›</a:t>
            </a:fld>
            <a:endParaRPr lang="en-US"/>
          </a:p>
        </p:txBody>
      </p:sp>
    </p:spTree>
    <p:extLst>
      <p:ext uri="{BB962C8B-B14F-4D97-AF65-F5344CB8AC3E}">
        <p14:creationId xmlns:p14="http://schemas.microsoft.com/office/powerpoint/2010/main" val="39096834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763AA8-B8B5-440A-A852-99841B0E6949}" type="datetimeFigureOut">
              <a:rPr lang="en-US" smtClean="0"/>
              <a:t>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663A0B-B22F-4F2E-95E1-5684030EC2BA}" type="slidenum">
              <a:rPr lang="en-US" smtClean="0"/>
              <a:t>‹#›</a:t>
            </a:fld>
            <a:endParaRPr lang="en-US"/>
          </a:p>
        </p:txBody>
      </p:sp>
    </p:spTree>
    <p:extLst>
      <p:ext uri="{BB962C8B-B14F-4D97-AF65-F5344CB8AC3E}">
        <p14:creationId xmlns:p14="http://schemas.microsoft.com/office/powerpoint/2010/main" val="182427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35"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6535644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7763AA8-B8B5-440A-A852-99841B0E6949}" type="datetimeFigureOut">
              <a:rPr lang="en-US" smtClean="0"/>
              <a:t>2/12/2019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663A0B-B22F-4F2E-95E1-5684030EC2BA}" type="slidenum">
              <a:rPr lang="en-US" smtClean="0"/>
              <a:t>‹#›</a:t>
            </a:fld>
            <a:endParaRPr lang="en-US"/>
          </a:p>
        </p:txBody>
      </p:sp>
    </p:spTree>
    <p:extLst>
      <p:ext uri="{BB962C8B-B14F-4D97-AF65-F5344CB8AC3E}">
        <p14:creationId xmlns:p14="http://schemas.microsoft.com/office/powerpoint/2010/main" val="14202423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7763AA8-B8B5-440A-A852-99841B0E6949}" type="datetimeFigureOut">
              <a:rPr lang="en-US" smtClean="0"/>
              <a:t>2/12/2019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663A0B-B22F-4F2E-95E1-5684030EC2BA}" type="slidenum">
              <a:rPr lang="en-US" smtClean="0"/>
              <a:t>‹#›</a:t>
            </a:fld>
            <a:endParaRPr lang="en-US"/>
          </a:p>
        </p:txBody>
      </p:sp>
    </p:spTree>
    <p:extLst>
      <p:ext uri="{BB962C8B-B14F-4D97-AF65-F5344CB8AC3E}">
        <p14:creationId xmlns:p14="http://schemas.microsoft.com/office/powerpoint/2010/main" val="39730643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7763AA8-B8B5-440A-A852-99841B0E6949}" type="datetimeFigureOut">
              <a:rPr lang="en-US" smtClean="0"/>
              <a:t>2/12/2019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663A0B-B22F-4F2E-95E1-5684030EC2BA}" type="slidenum">
              <a:rPr lang="en-US" smtClean="0"/>
              <a:t>‹#›</a:t>
            </a:fld>
            <a:endParaRPr lang="en-US"/>
          </a:p>
        </p:txBody>
      </p:sp>
    </p:spTree>
    <p:extLst>
      <p:ext uri="{BB962C8B-B14F-4D97-AF65-F5344CB8AC3E}">
        <p14:creationId xmlns:p14="http://schemas.microsoft.com/office/powerpoint/2010/main" val="8855851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763AA8-B8B5-440A-A852-99841B0E6949}" type="datetimeFigureOut">
              <a:rPr lang="en-US" smtClean="0"/>
              <a:t>2/12/2019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663A0B-B22F-4F2E-95E1-5684030EC2BA}" type="slidenum">
              <a:rPr lang="en-US" smtClean="0"/>
              <a:t>‹#›</a:t>
            </a:fld>
            <a:endParaRPr lang="en-US"/>
          </a:p>
        </p:txBody>
      </p:sp>
    </p:spTree>
    <p:extLst>
      <p:ext uri="{BB962C8B-B14F-4D97-AF65-F5344CB8AC3E}">
        <p14:creationId xmlns:p14="http://schemas.microsoft.com/office/powerpoint/2010/main" val="230200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763AA8-B8B5-440A-A852-99841B0E6949}" type="datetimeFigureOut">
              <a:rPr lang="en-US" smtClean="0"/>
              <a:t>2/12/2019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663A0B-B22F-4F2E-95E1-5684030EC2BA}" type="slidenum">
              <a:rPr lang="en-US" smtClean="0"/>
              <a:t>‹#›</a:t>
            </a:fld>
            <a:endParaRPr lang="en-US"/>
          </a:p>
        </p:txBody>
      </p:sp>
    </p:spTree>
    <p:extLst>
      <p:ext uri="{BB962C8B-B14F-4D97-AF65-F5344CB8AC3E}">
        <p14:creationId xmlns:p14="http://schemas.microsoft.com/office/powerpoint/2010/main" val="10209072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763AA8-B8B5-440A-A852-99841B0E6949}" type="datetimeFigureOut">
              <a:rPr lang="en-US" smtClean="0"/>
              <a:t>2/12/2019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663A0B-B22F-4F2E-95E1-5684030EC2BA}" type="slidenum">
              <a:rPr lang="en-US" smtClean="0"/>
              <a:t>‹#›</a:t>
            </a:fld>
            <a:endParaRPr lang="en-US"/>
          </a:p>
        </p:txBody>
      </p:sp>
    </p:spTree>
    <p:extLst>
      <p:ext uri="{BB962C8B-B14F-4D97-AF65-F5344CB8AC3E}">
        <p14:creationId xmlns:p14="http://schemas.microsoft.com/office/powerpoint/2010/main" val="25895741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763AA8-B8B5-440A-A852-99841B0E6949}" type="datetimeFigureOut">
              <a:rPr lang="en-US" smtClean="0"/>
              <a:t>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663A0B-B22F-4F2E-95E1-5684030EC2BA}" type="slidenum">
              <a:rPr lang="en-US" smtClean="0"/>
              <a:t>‹#›</a:t>
            </a:fld>
            <a:endParaRPr lang="en-US"/>
          </a:p>
        </p:txBody>
      </p:sp>
    </p:spTree>
    <p:extLst>
      <p:ext uri="{BB962C8B-B14F-4D97-AF65-F5344CB8AC3E}">
        <p14:creationId xmlns:p14="http://schemas.microsoft.com/office/powerpoint/2010/main" val="18263455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763AA8-B8B5-440A-A852-99841B0E6949}" type="datetimeFigureOut">
              <a:rPr lang="en-US" smtClean="0"/>
              <a:t>2/12/2019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663A0B-B22F-4F2E-95E1-5684030EC2BA}" type="slidenum">
              <a:rPr lang="en-US" smtClean="0"/>
              <a:t>‹#›</a:t>
            </a:fld>
            <a:endParaRPr lang="en-US"/>
          </a:p>
        </p:txBody>
      </p:sp>
    </p:spTree>
    <p:extLst>
      <p:ext uri="{BB962C8B-B14F-4D97-AF65-F5344CB8AC3E}">
        <p14:creationId xmlns:p14="http://schemas.microsoft.com/office/powerpoint/2010/main" val="34881018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4139690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002515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7678200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12985543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0552052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7013418"/>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2619830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70392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6675741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36393471"/>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245943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771663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762527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udi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92524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23760" y="1828800"/>
            <a:ext cx="1828800" cy="2426400"/>
          </a:xfrm>
          <a:prstGeom prst="rect">
            <a:avLst/>
          </a:prstGeom>
        </p:spPr>
      </p:pic>
    </p:spTree>
    <p:extLst>
      <p:ext uri="{BB962C8B-B14F-4D97-AF65-F5344CB8AC3E}">
        <p14:creationId xmlns:p14="http://schemas.microsoft.com/office/powerpoint/2010/main" val="37578902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70875371"/>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8513411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702489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29144633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46578014"/>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14116417"/>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8337510"/>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332155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90693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1457547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42660520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07845194"/>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192485"/>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29995420"/>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15705612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D:\Temlates\Capgemini_logo_pm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29496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129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7330851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Audi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92524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23760" y="1828800"/>
            <a:ext cx="1828800" cy="2426400"/>
          </a:xfrm>
          <a:prstGeom prst="rect">
            <a:avLst/>
          </a:prstGeom>
        </p:spPr>
      </p:pic>
    </p:spTree>
    <p:extLst>
      <p:ext uri="{BB962C8B-B14F-4D97-AF65-F5344CB8AC3E}">
        <p14:creationId xmlns:p14="http://schemas.microsoft.com/office/powerpoint/2010/main" val="360813548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615613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959002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32818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21756"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646126"/>
          </a:xfrm>
          <a:prstGeom prst="rect">
            <a:avLst/>
          </a:prstGeom>
        </p:spPr>
      </p:pic>
    </p:spTree>
    <p:extLst>
      <p:ext uri="{BB962C8B-B14F-4D97-AF65-F5344CB8AC3E}">
        <p14:creationId xmlns:p14="http://schemas.microsoft.com/office/powerpoint/2010/main" val="25452636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7717680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665647217"/>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846382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8128414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277079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64506580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565180528"/>
      </p:ext>
    </p:extLst>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377330360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294632492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579500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5159"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11566939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26953920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13393466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785723211"/>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413036518"/>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178864489"/>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335253427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173891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300477351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342395812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3810898471"/>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83"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70903104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59150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8"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165725"/>
            <a:ext cx="91440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D:\Temlates\Capgemini_logo_pm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92280" y="5770562"/>
            <a:ext cx="16684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11163" y="6246813"/>
            <a:ext cx="2163762" cy="17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671198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Servlet 3.0</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Lesson 00</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838752436"/>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231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18810075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Audienc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92524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23760" y="1828800"/>
            <a:ext cx="1828800" cy="2426400"/>
          </a:xfrm>
          <a:prstGeom prst="rect">
            <a:avLst/>
          </a:prstGeom>
        </p:spPr>
      </p:pic>
    </p:spTree>
    <p:extLst>
      <p:ext uri="{BB962C8B-B14F-4D97-AF65-F5344CB8AC3E}">
        <p14:creationId xmlns:p14="http://schemas.microsoft.com/office/powerpoint/2010/main" val="204265286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0" y="1828800"/>
            <a:ext cx="2286000" cy="1539740"/>
          </a:xfrm>
          <a:prstGeom prst="rect">
            <a:avLst/>
          </a:prstGeom>
        </p:spPr>
      </p:pic>
    </p:spTree>
    <p:extLst>
      <p:ext uri="{BB962C8B-B14F-4D97-AF65-F5344CB8AC3E}">
        <p14:creationId xmlns:p14="http://schemas.microsoft.com/office/powerpoint/2010/main" val="42818760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Servlet 3.0</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Lesson 00</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93843409"/>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226484942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105908330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211007562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1590215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vmlDrawing" Target="../drawings/vmlDrawing1.vml"/><Relationship Id="rId26"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5" Type="http://schemas.openxmlformats.org/officeDocument/2006/relationships/tags" Target="../tags/tag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5.xml"/><Relationship Id="rId28" Type="http://schemas.openxmlformats.org/officeDocument/2006/relationships/image" Target="../media/image2.jpeg"/><Relationship Id="rId10" Type="http://schemas.openxmlformats.org/officeDocument/2006/relationships/slideLayout" Target="../slideLayouts/slideLayout10.xml"/><Relationship Id="rId19"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4.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2.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0.xml"/><Relationship Id="rId7" Type="http://schemas.openxmlformats.org/officeDocument/2006/relationships/image" Target="../media/image16.svg"/><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image" Target="../media/image14.png"/><Relationship Id="rId5" Type="http://schemas.openxmlformats.org/officeDocument/2006/relationships/theme" Target="../theme/theme4.xml"/><Relationship Id="rId4"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image" Target="../media/image16.sv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image" Target="../media/image14.png"/><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image" Target="../media/image14.png"/><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theme" Target="../theme/theme6.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image" Target="../media/image16.svg"/><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7.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8.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9"/>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63" name="think-cell Slide" r:id="rId26" imgW="360" imgH="360" progId="">
                  <p:embed/>
                </p:oleObj>
              </mc:Choice>
              <mc:Fallback>
                <p:oleObj name="think-cell Slide" r:id="rId26" imgW="360" imgH="360" progId="">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0"/>
            </p:custDataLst>
          </p:nvPr>
        </p:nvSpPr>
        <p:spPr>
          <a:xfrm>
            <a:off x="1" y="0"/>
            <a:ext cx="9143999" cy="1002135"/>
          </a:xfrm>
          <a:prstGeom prst="rect">
            <a:avLst/>
          </a:prstGeom>
        </p:spPr>
        <p:txBody>
          <a:bodyPr vert="horz" lIns="297529" tIns="33059" rIns="165294" bIns="33059" rtlCol="0" anchor="ctr">
            <a:noAutofit/>
          </a:bodyPr>
          <a:lstStyle/>
          <a:p>
            <a:r>
              <a:rPr lang="fr-FR" noProof="0" dirty="0"/>
              <a:t>Cliquez pour modifier le style du titre</a:t>
            </a:r>
            <a:endParaRPr lang="en-US" noProof="0" dirty="0"/>
          </a:p>
        </p:txBody>
      </p:sp>
      <p:sp>
        <p:nvSpPr>
          <p:cNvPr id="3" name="Text Placeholder 2"/>
          <p:cNvSpPr>
            <a:spLocks noGrp="1"/>
          </p:cNvSpPr>
          <p:nvPr>
            <p:ph type="body" idx="1"/>
            <p:custDataLst>
              <p:tags r:id="rId21"/>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22"/>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3"/>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4"/>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a:solidFill>
                  <a:schemeClr val="tx2"/>
                </a:solidFill>
                <a:latin typeface="+mj-lt"/>
                <a:cs typeface="Helvetica Light"/>
              </a:rPr>
              <a:t>Copyright © Capgemini 2015. All Rights Reserved</a:t>
            </a:r>
          </a:p>
        </p:txBody>
      </p:sp>
      <p:cxnSp>
        <p:nvCxnSpPr>
          <p:cNvPr id="15" name="Straight Connector 5"/>
          <p:cNvCxnSpPr/>
          <p:nvPr>
            <p:custDataLst>
              <p:tags r:id="rId25"/>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8"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91865086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2174152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763AA8-B8B5-440A-A852-99841B0E6949}" type="datetimeFigureOut">
              <a:rPr lang="en-US" smtClean="0"/>
              <a:t>2/12/2019</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663A0B-B22F-4F2E-95E1-5684030EC2BA}" type="slidenum">
              <a:rPr lang="en-US" smtClean="0"/>
              <a:t>‹#›</a:t>
            </a:fld>
            <a:endParaRPr lang="en-US"/>
          </a:p>
        </p:txBody>
      </p:sp>
    </p:spTree>
    <p:extLst>
      <p:ext uri="{BB962C8B-B14F-4D97-AF65-F5344CB8AC3E}">
        <p14:creationId xmlns:p14="http://schemas.microsoft.com/office/powerpoint/2010/main" val="1169367328"/>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61177227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8">
            <a:extLst>
              <a:ext uri="{96DAC541-7B7A-43D3-8B79-37D633B846F1}">
                <asvg:svgBlip xmlns:asvg="http://schemas.microsoft.com/office/drawing/2016/SVG/main" xmlns="" r:embed="rId29"/>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737113437"/>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41" r:id="rId23"/>
    <p:sldLayoutId id="2147483742" r:id="rId24"/>
    <p:sldLayoutId id="2147483743" r:id="rId25"/>
    <p:sldLayoutId id="2147483744" r:id="rId26"/>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27000694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2398116260"/>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870" r:id="rId8"/>
    <p:sldLayoutId id="2147483753" r:id="rId9"/>
    <p:sldLayoutId id="2147483754" r:id="rId10"/>
    <p:sldLayoutId id="2147483755" r:id="rId11"/>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207564487"/>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69" r:id="rId8"/>
    <p:sldLayoutId id="2147483821" r:id="rId9"/>
    <p:sldLayoutId id="2147483822" r:id="rId10"/>
    <p:sldLayoutId id="2147483823" r:id="rId11"/>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5991" y="2770632"/>
            <a:ext cx="3725949" cy="941831"/>
          </a:xfrm>
        </p:spPr>
        <p:txBody>
          <a:bodyPr/>
          <a:lstStyle/>
          <a:p>
            <a:r>
              <a:rPr lang="en-US" sz="4400" dirty="0">
                <a:solidFill>
                  <a:schemeClr val="tx1"/>
                </a:solidFill>
                <a:latin typeface="Candara" panose="020E0502030303020204" pitchFamily="34" charset="0"/>
              </a:rPr>
              <a:t>Servlets 3.0 </a:t>
            </a:r>
            <a:br>
              <a:rPr lang="en-US" sz="4400" dirty="0">
                <a:solidFill>
                  <a:schemeClr val="tx1"/>
                </a:solidFill>
                <a:latin typeface="Candara" panose="020E0502030303020204" pitchFamily="34" charset="0"/>
              </a:rPr>
            </a:br>
            <a:endParaRPr lang="en-US" sz="4400" dirty="0">
              <a:solidFill>
                <a:schemeClr val="tx1"/>
              </a:solidFill>
              <a:latin typeface="Candara" panose="020E0502030303020204" pitchFamily="34" charset="0"/>
            </a:endParaRPr>
          </a:p>
        </p:txBody>
      </p:sp>
      <p:sp>
        <p:nvSpPr>
          <p:cNvPr id="6" name="Subtitle 5"/>
          <p:cNvSpPr>
            <a:spLocks noGrp="1"/>
          </p:cNvSpPr>
          <p:nvPr>
            <p:ph type="subTitle" idx="1"/>
          </p:nvPr>
        </p:nvSpPr>
        <p:spPr/>
        <p:txBody>
          <a:bodyPr/>
          <a:lstStyle/>
          <a:p>
            <a:endParaRPr lang="en-US" sz="2000" dirty="0">
              <a:solidFill>
                <a:schemeClr val="tx1"/>
              </a:solidFill>
              <a:latin typeface="Candara" panose="020E0502030303020204" pitchFamily="34" charset="0"/>
            </a:endParaRPr>
          </a:p>
          <a:p>
            <a:r>
              <a:rPr lang="en-US" sz="2000" dirty="0">
                <a:solidFill>
                  <a:schemeClr val="tx1"/>
                </a:solidFill>
                <a:latin typeface="Candara" panose="020E0502030303020204" pitchFamily="34" charset="0"/>
              </a:rPr>
              <a:t>Lesson 00: (Java EE 7)</a:t>
            </a:r>
          </a:p>
          <a:p>
            <a:endParaRPr lang="en-US" dirty="0"/>
          </a:p>
        </p:txBody>
      </p:sp>
    </p:spTree>
    <p:extLst>
      <p:ext uri="{BB962C8B-B14F-4D97-AF65-F5344CB8AC3E}">
        <p14:creationId xmlns:p14="http://schemas.microsoft.com/office/powerpoint/2010/main" val="6393267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History</a:t>
            </a:r>
          </a:p>
        </p:txBody>
      </p:sp>
      <p:graphicFrame>
        <p:nvGraphicFramePr>
          <p:cNvPr id="217207" name="Group 119"/>
          <p:cNvGraphicFramePr>
            <a:graphicFrameLocks noGrp="1"/>
          </p:cNvGraphicFramePr>
          <p:nvPr>
            <p:ph idx="1"/>
            <p:extLst>
              <p:ext uri="{D42A27DB-BD31-4B8C-83A1-F6EECF244321}">
                <p14:modId xmlns:p14="http://schemas.microsoft.com/office/powerpoint/2010/main" val="4213658265"/>
              </p:ext>
            </p:extLst>
          </p:nvPr>
        </p:nvGraphicFramePr>
        <p:xfrm>
          <a:off x="305991" y="1348809"/>
          <a:ext cx="8654482" cy="5096256"/>
        </p:xfrm>
        <a:graphic>
          <a:graphicData uri="http://schemas.openxmlformats.org/drawingml/2006/table">
            <a:tbl>
              <a:tblPr/>
              <a:tblGrid>
                <a:gridCol w="1009777">
                  <a:extLst>
                    <a:ext uri="{9D8B030D-6E8A-4147-A177-3AD203B41FA5}">
                      <a16:colId xmlns:a16="http://schemas.microsoft.com/office/drawing/2014/main" xmlns="" val="20000"/>
                    </a:ext>
                  </a:extLst>
                </a:gridCol>
                <a:gridCol w="998801">
                  <a:extLst>
                    <a:ext uri="{9D8B030D-6E8A-4147-A177-3AD203B41FA5}">
                      <a16:colId xmlns:a16="http://schemas.microsoft.com/office/drawing/2014/main" xmlns="" val="20001"/>
                    </a:ext>
                  </a:extLst>
                </a:gridCol>
                <a:gridCol w="1179915">
                  <a:extLst>
                    <a:ext uri="{9D8B030D-6E8A-4147-A177-3AD203B41FA5}">
                      <a16:colId xmlns:a16="http://schemas.microsoft.com/office/drawing/2014/main" xmlns="" val="20002"/>
                    </a:ext>
                  </a:extLst>
                </a:gridCol>
                <a:gridCol w="1252623">
                  <a:extLst>
                    <a:ext uri="{9D8B030D-6E8A-4147-A177-3AD203B41FA5}">
                      <a16:colId xmlns:a16="http://schemas.microsoft.com/office/drawing/2014/main" xmlns="" val="20003"/>
                    </a:ext>
                  </a:extLst>
                </a:gridCol>
                <a:gridCol w="1252623">
                  <a:extLst>
                    <a:ext uri="{9D8B030D-6E8A-4147-A177-3AD203B41FA5}">
                      <a16:colId xmlns:a16="http://schemas.microsoft.com/office/drawing/2014/main" xmlns="" val="20004"/>
                    </a:ext>
                  </a:extLst>
                </a:gridCol>
                <a:gridCol w="1252623">
                  <a:extLst>
                    <a:ext uri="{9D8B030D-6E8A-4147-A177-3AD203B41FA5}">
                      <a16:colId xmlns:a16="http://schemas.microsoft.com/office/drawing/2014/main" xmlns="" val="20005"/>
                    </a:ext>
                  </a:extLst>
                </a:gridCol>
                <a:gridCol w="1708120">
                  <a:extLst>
                    <a:ext uri="{9D8B030D-6E8A-4147-A177-3AD203B41FA5}">
                      <a16:colId xmlns:a16="http://schemas.microsoft.com/office/drawing/2014/main" xmlns="" val="20006"/>
                    </a:ext>
                  </a:extLst>
                </a:gridCol>
              </a:tblGrid>
              <a:tr h="682474">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mn-lt"/>
                        </a:rPr>
                        <a:t>Date</a:t>
                      </a: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mn-lt"/>
                        </a:rPr>
                        <a:t>Course Version No.</a:t>
                      </a: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mn-lt"/>
                        </a:rPr>
                        <a:t>Software Version No.</a:t>
                      </a: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a:ln>
                            <a:noFill/>
                          </a:ln>
                          <a:solidFill>
                            <a:schemeClr val="tx1"/>
                          </a:solidFill>
                          <a:effectLst/>
                          <a:latin typeface="+mn-lt"/>
                        </a:rPr>
                        <a:t>Developer / SME</a:t>
                      </a: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mn-lt"/>
                        </a:rPr>
                        <a:t>Reviewer(s)</a:t>
                      </a: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mn-lt"/>
                        </a:rPr>
                        <a:t>Approver</a:t>
                      </a: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mn-lt"/>
                        </a:rPr>
                        <a:t>Change Record Remarks</a:t>
                      </a: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682474">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1600" b="0" i="0" u="none" strike="noStrike" cap="none" normalizeH="0" baseline="0" dirty="0">
                          <a:ln>
                            <a:noFill/>
                          </a:ln>
                          <a:solidFill>
                            <a:schemeClr val="tx1"/>
                          </a:solidFill>
                          <a:effectLst/>
                          <a:latin typeface="+mn-lt"/>
                        </a:rPr>
                        <a:t>16-Feb-2015</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1600" b="0" i="0" u="none" strike="noStrike" cap="none" normalizeH="0" baseline="0" dirty="0">
                          <a:ln>
                            <a:noFill/>
                          </a:ln>
                          <a:solidFill>
                            <a:schemeClr val="tx1"/>
                          </a:solidFill>
                          <a:effectLst/>
                          <a:latin typeface="+mn-lt"/>
                        </a:rPr>
                        <a:t>6.0</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1600" b="0" i="0" u="none" strike="noStrike" cap="none" normalizeH="0" baseline="0" dirty="0">
                          <a:ln>
                            <a:noFill/>
                          </a:ln>
                          <a:solidFill>
                            <a:schemeClr val="tx1"/>
                          </a:solidFill>
                          <a:effectLst/>
                          <a:latin typeface="+mn-lt"/>
                        </a:rPr>
                        <a:t>3.0</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1600" b="0" i="0" u="none" strike="noStrike" cap="none" normalizeH="0" baseline="0" dirty="0" err="1">
                          <a:ln>
                            <a:noFill/>
                          </a:ln>
                          <a:solidFill>
                            <a:schemeClr val="tx1"/>
                          </a:solidFill>
                          <a:effectLst/>
                          <a:latin typeface="+mn-lt"/>
                        </a:rPr>
                        <a:t>Yukti</a:t>
                      </a:r>
                      <a:r>
                        <a:rPr kumimoji="0" lang="en-US" sz="1600" b="0" i="0" u="none" strike="noStrike" cap="none" normalizeH="0" baseline="0" dirty="0">
                          <a:ln>
                            <a:noFill/>
                          </a:ln>
                          <a:solidFill>
                            <a:schemeClr val="tx1"/>
                          </a:solidFill>
                          <a:effectLst/>
                          <a:latin typeface="+mn-lt"/>
                        </a:rPr>
                        <a:t> </a:t>
                      </a:r>
                      <a:r>
                        <a:rPr kumimoji="0" lang="en-US" sz="1600" b="0" i="0" u="none" strike="noStrike" cap="none" normalizeH="0" baseline="0" dirty="0" err="1">
                          <a:ln>
                            <a:noFill/>
                          </a:ln>
                          <a:solidFill>
                            <a:schemeClr val="tx1"/>
                          </a:solidFill>
                          <a:effectLst/>
                          <a:latin typeface="+mn-lt"/>
                        </a:rPr>
                        <a:t>Valecha</a:t>
                      </a:r>
                      <a:endParaRPr kumimoji="0" 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1600" b="0" i="0" u="none" strike="noStrike" cap="none" normalizeH="0" baseline="0" dirty="0">
                          <a:ln>
                            <a:noFill/>
                          </a:ln>
                          <a:solidFill>
                            <a:schemeClr val="tx1"/>
                          </a:solidFill>
                          <a:effectLst/>
                          <a:latin typeface="+mn-lt"/>
                        </a:rPr>
                        <a:t>Upgraded from Servlets 2.5 to Servlets 3.0</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682474">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1600" b="0" i="0" u="none" strike="noStrike" cap="none" normalizeH="0" baseline="0" dirty="0">
                          <a:ln>
                            <a:noFill/>
                          </a:ln>
                          <a:solidFill>
                            <a:schemeClr val="tx1"/>
                          </a:solidFill>
                          <a:effectLst/>
                          <a:latin typeface="+mn-lt"/>
                        </a:rPr>
                        <a:t>May 2016</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1600" b="0" i="0" u="none" strike="noStrike" cap="none" normalizeH="0" baseline="0" dirty="0">
                          <a:ln>
                            <a:noFill/>
                          </a:ln>
                          <a:solidFill>
                            <a:schemeClr val="tx1"/>
                          </a:solidFill>
                          <a:effectLst/>
                          <a:latin typeface="+mn-lt"/>
                        </a:rPr>
                        <a:t>6.1</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1600" b="0" i="0" u="none" strike="noStrike" cap="none" normalizeH="0" baseline="0" dirty="0">
                          <a:ln>
                            <a:noFill/>
                          </a:ln>
                          <a:solidFill>
                            <a:schemeClr val="tx1"/>
                          </a:solidFill>
                          <a:effectLst/>
                          <a:latin typeface="+mn-lt"/>
                        </a:rPr>
                        <a:t>3.0</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1600" b="0" i="0" u="none" strike="noStrike" cap="none" normalizeH="0" baseline="0" dirty="0" err="1">
                          <a:ln>
                            <a:noFill/>
                          </a:ln>
                          <a:solidFill>
                            <a:schemeClr val="tx1"/>
                          </a:solidFill>
                          <a:effectLst/>
                          <a:latin typeface="+mn-lt"/>
                        </a:rPr>
                        <a:t>Anjulata</a:t>
                      </a:r>
                      <a:endParaRPr kumimoji="0" 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indent="0">
                        <a:buFont typeface="Arial" panose="020B0604020202020204" pitchFamily="34" charset="0"/>
                        <a:buNone/>
                      </a:pPr>
                      <a:r>
                        <a:rPr lang="en-US" sz="800" kern="1200" dirty="0" err="1">
                          <a:solidFill>
                            <a:schemeClr val="tx1"/>
                          </a:solidFill>
                          <a:effectLst/>
                          <a:latin typeface="+mn-lt"/>
                          <a:ea typeface="+mn-ea"/>
                          <a:cs typeface="+mn-cs"/>
                        </a:rPr>
                        <a:t>Nischal</a:t>
                      </a:r>
                      <a:r>
                        <a:rPr lang="en-US" sz="800" kern="1200" dirty="0">
                          <a:solidFill>
                            <a:schemeClr val="tx1"/>
                          </a:solidFill>
                          <a:effectLst/>
                          <a:latin typeface="+mn-lt"/>
                          <a:ea typeface="+mn-ea"/>
                          <a:cs typeface="+mn-cs"/>
                        </a:rPr>
                        <a:t> </a:t>
                      </a:r>
                      <a:r>
                        <a:rPr lang="en-US" sz="800" kern="1200" dirty="0" err="1">
                          <a:solidFill>
                            <a:schemeClr val="tx1"/>
                          </a:solidFill>
                          <a:effectLst/>
                          <a:latin typeface="+mn-lt"/>
                          <a:ea typeface="+mn-ea"/>
                          <a:cs typeface="+mn-cs"/>
                        </a:rPr>
                        <a:t>Topno</a:t>
                      </a:r>
                      <a:endParaRPr lang="en-US" sz="800" kern="1200" dirty="0">
                        <a:solidFill>
                          <a:schemeClr val="tx1"/>
                        </a:solidFill>
                        <a:effectLst/>
                        <a:latin typeface="+mn-lt"/>
                        <a:ea typeface="+mn-ea"/>
                        <a:cs typeface="+mn-cs"/>
                      </a:endParaRPr>
                    </a:p>
                    <a:p>
                      <a:pPr marL="0" indent="0">
                        <a:buFont typeface="Arial" panose="020B0604020202020204" pitchFamily="34" charset="0"/>
                        <a:buNone/>
                      </a:pPr>
                      <a:r>
                        <a:rPr lang="en-US" sz="800" kern="1200" dirty="0">
                          <a:solidFill>
                            <a:schemeClr val="tx1"/>
                          </a:solidFill>
                          <a:effectLst/>
                          <a:latin typeface="+mn-lt"/>
                          <a:ea typeface="+mn-ea"/>
                          <a:cs typeface="+mn-cs"/>
                        </a:rPr>
                        <a:t> Manisha </a:t>
                      </a:r>
                      <a:r>
                        <a:rPr lang="en-US" sz="800" kern="1200" dirty="0" err="1">
                          <a:solidFill>
                            <a:schemeClr val="tx1"/>
                          </a:solidFill>
                          <a:effectLst/>
                          <a:latin typeface="+mn-lt"/>
                          <a:ea typeface="+mn-ea"/>
                          <a:cs typeface="+mn-cs"/>
                        </a:rPr>
                        <a:t>Surve</a:t>
                      </a:r>
                      <a:r>
                        <a:rPr lang="en-US" sz="800" kern="1200" dirty="0">
                          <a:solidFill>
                            <a:schemeClr val="tx1"/>
                          </a:solidFill>
                          <a:effectLst/>
                          <a:latin typeface="+mn-lt"/>
                          <a:ea typeface="+mn-ea"/>
                          <a:cs typeface="+mn-cs"/>
                        </a:rPr>
                        <a:t> </a:t>
                      </a:r>
                      <a:r>
                        <a:rPr lang="en-US" sz="800" kern="1200" dirty="0" err="1">
                          <a:solidFill>
                            <a:schemeClr val="tx1"/>
                          </a:solidFill>
                          <a:effectLst/>
                          <a:latin typeface="+mn-lt"/>
                          <a:ea typeface="+mn-ea"/>
                          <a:cs typeface="+mn-cs"/>
                        </a:rPr>
                        <a:t>Krishnanand</a:t>
                      </a:r>
                      <a:r>
                        <a:rPr lang="en-US" sz="800" kern="1200" baseline="0" dirty="0">
                          <a:solidFill>
                            <a:schemeClr val="tx1"/>
                          </a:solidFill>
                          <a:effectLst/>
                          <a:latin typeface="+mn-lt"/>
                          <a:ea typeface="+mn-ea"/>
                          <a:cs typeface="+mn-cs"/>
                        </a:rPr>
                        <a:t> </a:t>
                      </a:r>
                      <a:r>
                        <a:rPr lang="en-US" sz="800" kern="1200" baseline="0" dirty="0" err="1">
                          <a:solidFill>
                            <a:schemeClr val="tx1"/>
                          </a:solidFill>
                          <a:effectLst/>
                          <a:latin typeface="+mn-lt"/>
                          <a:ea typeface="+mn-ea"/>
                          <a:cs typeface="+mn-cs"/>
                        </a:rPr>
                        <a:t>Diwekar</a:t>
                      </a:r>
                      <a:endParaRPr lang="en-US" sz="800" kern="1200" dirty="0">
                        <a:solidFill>
                          <a:schemeClr val="tx1"/>
                        </a:solidFill>
                        <a:effectLst/>
                        <a:latin typeface="+mn-lt"/>
                        <a:ea typeface="+mn-ea"/>
                        <a:cs typeface="+mn-cs"/>
                      </a:endParaRPr>
                    </a:p>
                    <a:p>
                      <a:r>
                        <a:rPr lang="en-US" sz="800" kern="1200" dirty="0" err="1">
                          <a:solidFill>
                            <a:schemeClr val="tx1"/>
                          </a:solidFill>
                          <a:effectLst/>
                          <a:latin typeface="+mn-lt"/>
                          <a:ea typeface="+mn-ea"/>
                          <a:cs typeface="+mn-cs"/>
                        </a:rPr>
                        <a:t>Yeldo</a:t>
                      </a:r>
                      <a:r>
                        <a:rPr lang="en-US" sz="800" kern="1200" dirty="0">
                          <a:solidFill>
                            <a:schemeClr val="tx1"/>
                          </a:solidFill>
                          <a:effectLst/>
                          <a:latin typeface="+mn-lt"/>
                          <a:ea typeface="+mn-ea"/>
                          <a:cs typeface="+mn-cs"/>
                        </a:rPr>
                        <a:t> Varghese</a:t>
                      </a:r>
                    </a:p>
                    <a:p>
                      <a:r>
                        <a:rPr lang="en-US" sz="800" kern="1200" dirty="0" err="1">
                          <a:solidFill>
                            <a:schemeClr val="tx1"/>
                          </a:solidFill>
                          <a:effectLst/>
                          <a:latin typeface="+mn-lt"/>
                          <a:ea typeface="+mn-ea"/>
                          <a:cs typeface="+mn-cs"/>
                        </a:rPr>
                        <a:t>Shefali</a:t>
                      </a:r>
                      <a:r>
                        <a:rPr lang="en-US" sz="800" kern="1200" dirty="0">
                          <a:solidFill>
                            <a:schemeClr val="tx1"/>
                          </a:solidFill>
                          <a:effectLst/>
                          <a:latin typeface="+mn-lt"/>
                          <a:ea typeface="+mn-ea"/>
                          <a:cs typeface="+mn-cs"/>
                        </a:rPr>
                        <a:t> </a:t>
                      </a:r>
                      <a:r>
                        <a:rPr lang="en-US" sz="800" kern="1200" dirty="0" err="1">
                          <a:solidFill>
                            <a:schemeClr val="tx1"/>
                          </a:solidFill>
                          <a:effectLst/>
                          <a:latin typeface="+mn-lt"/>
                          <a:ea typeface="+mn-ea"/>
                          <a:cs typeface="+mn-cs"/>
                        </a:rPr>
                        <a:t>Kunder</a:t>
                      </a:r>
                      <a:r>
                        <a:rPr lang="en-US" sz="800" kern="1200" dirty="0">
                          <a:solidFill>
                            <a:schemeClr val="tx1"/>
                          </a:solidFill>
                          <a:effectLst/>
                          <a:latin typeface="+mn-lt"/>
                          <a:ea typeface="+mn-ea"/>
                          <a:cs typeface="+mn-cs"/>
                        </a:rPr>
                        <a:t> </a:t>
                      </a:r>
                    </a:p>
                    <a:p>
                      <a:r>
                        <a:rPr lang="en-US" sz="800" kern="1200" dirty="0" err="1">
                          <a:solidFill>
                            <a:schemeClr val="tx1"/>
                          </a:solidFill>
                          <a:effectLst/>
                          <a:latin typeface="+mn-lt"/>
                          <a:ea typeface="+mn-ea"/>
                          <a:cs typeface="+mn-cs"/>
                        </a:rPr>
                        <a:t>Sagar</a:t>
                      </a:r>
                      <a:r>
                        <a:rPr lang="en-US" sz="800" kern="1200" dirty="0">
                          <a:solidFill>
                            <a:schemeClr val="tx1"/>
                          </a:solidFill>
                          <a:effectLst/>
                          <a:latin typeface="+mn-lt"/>
                          <a:ea typeface="+mn-ea"/>
                          <a:cs typeface="+mn-cs"/>
                        </a:rPr>
                        <a:t> Kulkarni </a:t>
                      </a:r>
                    </a:p>
                    <a:p>
                      <a:r>
                        <a:rPr lang="en-US" sz="800" kern="1200" dirty="0" err="1">
                          <a:solidFill>
                            <a:schemeClr val="tx1"/>
                          </a:solidFill>
                          <a:effectLst/>
                          <a:latin typeface="+mn-lt"/>
                          <a:ea typeface="+mn-ea"/>
                          <a:cs typeface="+mn-cs"/>
                        </a:rPr>
                        <a:t>Avdhut</a:t>
                      </a:r>
                      <a:r>
                        <a:rPr lang="en-US" sz="800" kern="1200" dirty="0">
                          <a:solidFill>
                            <a:schemeClr val="tx1"/>
                          </a:solidFill>
                          <a:effectLst/>
                          <a:latin typeface="+mn-lt"/>
                          <a:ea typeface="+mn-ea"/>
                          <a:cs typeface="+mn-cs"/>
                        </a:rPr>
                        <a:t> </a:t>
                      </a:r>
                      <a:r>
                        <a:rPr lang="en-US" sz="800" kern="1200" dirty="0" err="1">
                          <a:solidFill>
                            <a:schemeClr val="tx1"/>
                          </a:solidFill>
                          <a:effectLst/>
                          <a:latin typeface="+mn-lt"/>
                          <a:ea typeface="+mn-ea"/>
                          <a:cs typeface="+mn-cs"/>
                        </a:rPr>
                        <a:t>Shedge</a:t>
                      </a:r>
                      <a:r>
                        <a:rPr lang="en-US" sz="800" kern="1200" dirty="0">
                          <a:solidFill>
                            <a:schemeClr val="tx1"/>
                          </a:solidFill>
                          <a:effectLst/>
                          <a:latin typeface="+mn-lt"/>
                          <a:ea typeface="+mn-ea"/>
                          <a:cs typeface="+mn-cs"/>
                        </a:rPr>
                        <a:t>  </a:t>
                      </a:r>
                    </a:p>
                    <a:p>
                      <a:r>
                        <a:rPr lang="en-US" sz="800" kern="1200" dirty="0">
                          <a:solidFill>
                            <a:schemeClr val="tx1"/>
                          </a:solidFill>
                          <a:effectLst/>
                          <a:latin typeface="+mn-lt"/>
                          <a:ea typeface="+mn-ea"/>
                          <a:cs typeface="+mn-cs"/>
                        </a:rPr>
                        <a:t>Ashish </a:t>
                      </a:r>
                      <a:r>
                        <a:rPr lang="en-US" sz="800" kern="1200" dirty="0" err="1">
                          <a:solidFill>
                            <a:schemeClr val="tx1"/>
                          </a:solidFill>
                          <a:effectLst/>
                          <a:latin typeface="+mn-lt"/>
                          <a:ea typeface="+mn-ea"/>
                          <a:cs typeface="+mn-cs"/>
                        </a:rPr>
                        <a:t>Minocha</a:t>
                      </a:r>
                      <a:r>
                        <a:rPr lang="en-US" sz="800" kern="1200" dirty="0">
                          <a:solidFill>
                            <a:schemeClr val="tx1"/>
                          </a:solidFill>
                          <a:effectLst/>
                          <a:latin typeface="+mn-lt"/>
                          <a:ea typeface="+mn-ea"/>
                          <a:cs typeface="+mn-cs"/>
                        </a:rPr>
                        <a:t> </a:t>
                      </a:r>
                    </a:p>
                    <a:p>
                      <a:r>
                        <a:rPr lang="en-US" sz="800" kern="1200" dirty="0" err="1">
                          <a:solidFill>
                            <a:schemeClr val="tx1"/>
                          </a:solidFill>
                          <a:effectLst/>
                          <a:latin typeface="+mn-lt"/>
                          <a:ea typeface="+mn-ea"/>
                          <a:cs typeface="+mn-cs"/>
                        </a:rPr>
                        <a:t>Balasubrahmanyam</a:t>
                      </a:r>
                      <a:r>
                        <a:rPr lang="en-US" sz="800" kern="1200" dirty="0">
                          <a:solidFill>
                            <a:schemeClr val="tx1"/>
                          </a:solidFill>
                          <a:effectLst/>
                          <a:latin typeface="+mn-lt"/>
                          <a:ea typeface="+mn-ea"/>
                          <a:cs typeface="+mn-cs"/>
                        </a:rPr>
                        <a:t> </a:t>
                      </a:r>
                      <a:r>
                        <a:rPr lang="en-US" sz="800" kern="1200" dirty="0" err="1">
                          <a:solidFill>
                            <a:schemeClr val="tx1"/>
                          </a:solidFill>
                          <a:effectLst/>
                          <a:latin typeface="+mn-lt"/>
                          <a:ea typeface="+mn-ea"/>
                          <a:cs typeface="+mn-cs"/>
                        </a:rPr>
                        <a:t>Poluri</a:t>
                      </a:r>
                      <a:r>
                        <a:rPr lang="en-US" sz="800" kern="1200" dirty="0">
                          <a:solidFill>
                            <a:schemeClr val="tx1"/>
                          </a:solidFill>
                          <a:effectLst/>
                          <a:latin typeface="+mn-lt"/>
                          <a:ea typeface="+mn-ea"/>
                          <a:cs typeface="+mn-cs"/>
                        </a:rPr>
                        <a:t> </a:t>
                      </a:r>
                    </a:p>
                    <a:p>
                      <a:r>
                        <a:rPr lang="en-US" sz="800" kern="1200" dirty="0">
                          <a:solidFill>
                            <a:schemeClr val="tx1"/>
                          </a:solidFill>
                          <a:effectLst/>
                          <a:latin typeface="+mn-lt"/>
                          <a:ea typeface="+mn-ea"/>
                          <a:cs typeface="+mn-cs"/>
                        </a:rPr>
                        <a:t>Nitin </a:t>
                      </a:r>
                      <a:r>
                        <a:rPr lang="en-US" sz="800" kern="1200" dirty="0" err="1">
                          <a:solidFill>
                            <a:schemeClr val="tx1"/>
                          </a:solidFill>
                          <a:effectLst/>
                          <a:latin typeface="+mn-lt"/>
                          <a:ea typeface="+mn-ea"/>
                          <a:cs typeface="+mn-cs"/>
                        </a:rPr>
                        <a:t>Ghate</a:t>
                      </a:r>
                      <a:r>
                        <a:rPr lang="en-US" sz="800" kern="1200" dirty="0">
                          <a:solidFill>
                            <a:schemeClr val="tx1"/>
                          </a:solidFill>
                          <a:effectLst/>
                          <a:latin typeface="+mn-lt"/>
                          <a:ea typeface="+mn-ea"/>
                          <a:cs typeface="+mn-cs"/>
                        </a:rPr>
                        <a:t> </a:t>
                      </a:r>
                    </a:p>
                    <a:p>
                      <a:r>
                        <a:rPr lang="en-US" sz="800" kern="1200" dirty="0">
                          <a:solidFill>
                            <a:schemeClr val="tx1"/>
                          </a:solidFill>
                          <a:effectLst/>
                          <a:latin typeface="+mn-lt"/>
                          <a:ea typeface="+mn-ea"/>
                          <a:cs typeface="+mn-cs"/>
                        </a:rPr>
                        <a:t>Ashish </a:t>
                      </a:r>
                      <a:r>
                        <a:rPr lang="en-US" sz="800" kern="1200" dirty="0" err="1">
                          <a:solidFill>
                            <a:schemeClr val="tx1"/>
                          </a:solidFill>
                          <a:effectLst/>
                          <a:latin typeface="+mn-lt"/>
                          <a:ea typeface="+mn-ea"/>
                          <a:cs typeface="+mn-cs"/>
                        </a:rPr>
                        <a:t>Minocha</a:t>
                      </a:r>
                      <a:r>
                        <a:rPr lang="en-US" sz="800" kern="1200" dirty="0">
                          <a:solidFill>
                            <a:schemeClr val="tx1"/>
                          </a:solidFill>
                          <a:effectLst/>
                          <a:latin typeface="+mn-lt"/>
                          <a:ea typeface="+mn-ea"/>
                          <a:cs typeface="+mn-cs"/>
                        </a:rPr>
                        <a:t> </a:t>
                      </a:r>
                      <a:r>
                        <a:rPr lang="en-US" sz="1600" kern="1200" dirty="0">
                          <a:solidFill>
                            <a:schemeClr val="tx1"/>
                          </a:solidFill>
                          <a:effectLst/>
                          <a:latin typeface="+mn-lt"/>
                          <a:ea typeface="+mn-ea"/>
                          <a:cs typeface="+mn-cs"/>
                        </a:rPr>
                        <a:t> </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1600" b="0" i="0" u="none" strike="noStrike" cap="none" normalizeH="0" baseline="0" dirty="0" err="1">
                          <a:ln>
                            <a:noFill/>
                          </a:ln>
                          <a:solidFill>
                            <a:schemeClr val="tx1"/>
                          </a:solidFill>
                          <a:effectLst/>
                          <a:latin typeface="+mn-lt"/>
                        </a:rPr>
                        <a:t>Mahima</a:t>
                      </a:r>
                      <a:r>
                        <a:rPr kumimoji="0" lang="en-US" sz="1600" b="0" i="0" u="none" strike="noStrike" cap="none" normalizeH="0" baseline="0" dirty="0">
                          <a:ln>
                            <a:noFill/>
                          </a:ln>
                          <a:solidFill>
                            <a:schemeClr val="tx1"/>
                          </a:solidFill>
                          <a:effectLst/>
                          <a:latin typeface="+mn-lt"/>
                        </a:rPr>
                        <a:t> Sharma</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defRPr/>
                      </a:pPr>
                      <a:r>
                        <a:rPr kumimoji="0" lang="en-US" sz="1600" b="0" i="0" u="none" strike="noStrike" cap="none" normalizeH="0" baseline="0" dirty="0">
                          <a:ln>
                            <a:noFill/>
                          </a:ln>
                          <a:solidFill>
                            <a:schemeClr val="tx1"/>
                          </a:solidFill>
                          <a:effectLst/>
                          <a:latin typeface="+mn-lt"/>
                        </a:rPr>
                        <a:t>Refinement as per new TOC</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682474">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mn-lt"/>
                        </a:rPr>
                        <a:t>Feb  </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mn-lt"/>
                        </a:rPr>
                        <a:t>2018</a:t>
                      </a: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smtClean="0">
                          <a:ln>
                            <a:noFill/>
                          </a:ln>
                          <a:solidFill>
                            <a:schemeClr val="tx1"/>
                          </a:solidFill>
                          <a:effectLst/>
                          <a:latin typeface="+mn-lt"/>
                        </a:rPr>
                        <a:t>6.2</a:t>
                      </a: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mn-lt"/>
                        </a:rPr>
                        <a:t>3.0</a:t>
                      </a: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mn-lt"/>
                        </a:rPr>
                        <a:t>Bharati</a:t>
                      </a:r>
                    </a:p>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err="1">
                          <a:ln>
                            <a:noFill/>
                          </a:ln>
                          <a:solidFill>
                            <a:schemeClr val="tx1"/>
                          </a:solidFill>
                          <a:effectLst/>
                          <a:latin typeface="+mn-lt"/>
                        </a:rPr>
                        <a:t>Thorat</a:t>
                      </a: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indent="0">
                        <a:buFont typeface="Arial" panose="020B0604020202020204" pitchFamily="34" charset="0"/>
                        <a:buNone/>
                      </a:pPr>
                      <a:r>
                        <a:rPr lang="en-US" sz="900" kern="1200" dirty="0" err="1" smtClean="0">
                          <a:solidFill>
                            <a:schemeClr val="tx1"/>
                          </a:solidFill>
                          <a:effectLst/>
                          <a:latin typeface="+mn-lt"/>
                          <a:ea typeface="+mn-ea"/>
                          <a:cs typeface="+mn-cs"/>
                        </a:rPr>
                        <a:t>Anjulata</a:t>
                      </a:r>
                      <a:endParaRPr lang="en-US" sz="900" kern="1200" dirty="0">
                        <a:solidFill>
                          <a:schemeClr val="tx1"/>
                        </a:solidFill>
                        <a:effectLst/>
                        <a:latin typeface="+mn-lt"/>
                        <a:ea typeface="+mn-ea"/>
                        <a:cs typeface="+mn-cs"/>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mn-lt"/>
                        </a:rPr>
                        <a:t>Uma </a:t>
                      </a:r>
                      <a:r>
                        <a:rPr kumimoji="0" lang="en-US" sz="1600" b="0" i="0" u="none" strike="noStrike" cap="none" normalizeH="0" baseline="0" dirty="0" err="1">
                          <a:ln>
                            <a:noFill/>
                          </a:ln>
                          <a:solidFill>
                            <a:schemeClr val="tx1"/>
                          </a:solidFill>
                          <a:effectLst/>
                          <a:latin typeface="+mn-lt"/>
                        </a:rPr>
                        <a:t>Ponniamman</a:t>
                      </a:r>
                      <a:endParaRPr kumimoji="0" lang="en-US" sz="1600" b="0" i="0" u="none" strike="noStrike" cap="none" normalizeH="0" baseline="0" dirty="0">
                        <a:ln>
                          <a:noFill/>
                        </a:ln>
                        <a:solidFill>
                          <a:schemeClr val="tx1"/>
                        </a:solidFill>
                        <a:effectLst/>
                        <a:latin typeface="+mn-lt"/>
                      </a:endParaRP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sz="1600" b="0" i="0" u="none" strike="noStrike" cap="none" normalizeH="0" baseline="0" dirty="0">
                          <a:ln>
                            <a:noFill/>
                          </a:ln>
                          <a:solidFill>
                            <a:schemeClr val="tx1"/>
                          </a:solidFill>
                          <a:effectLst/>
                          <a:latin typeface="+mn-lt"/>
                        </a:rPr>
                        <a:t>Refinement as per new TOC</a:t>
                      </a:r>
                    </a:p>
                  </a:txBody>
                  <a:tcPr marL="98284" marR="98284" horzOverflow="overflow">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bl>
          </a:graphicData>
        </a:graphic>
      </p:graphicFrame>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Course Goals and Non Goals</a:t>
            </a:r>
          </a:p>
        </p:txBody>
      </p:sp>
      <p:sp>
        <p:nvSpPr>
          <p:cNvPr id="4" name="Content Placeholder 3"/>
          <p:cNvSpPr>
            <a:spLocks noGrp="1"/>
          </p:cNvSpPr>
          <p:nvPr>
            <p:ph idx="1"/>
          </p:nvPr>
        </p:nvSpPr>
        <p:spPr/>
        <p:txBody>
          <a:bodyPr/>
          <a:lstStyle/>
          <a:p>
            <a:endParaRPr lang="en-US" sz="1800" dirty="0" smtClean="0"/>
          </a:p>
          <a:p>
            <a:r>
              <a:rPr lang="en-US" sz="1800" dirty="0" smtClean="0"/>
              <a:t>Course Goals</a:t>
            </a:r>
          </a:p>
          <a:p>
            <a:endParaRPr lang="en-US" sz="1800" dirty="0"/>
          </a:p>
          <a:p>
            <a:pPr lvl="1"/>
            <a:r>
              <a:rPr lang="en-US" sz="1600" dirty="0"/>
              <a:t>Understand the role of Java Servlets in the overall Java Enterprise Edition architecture</a:t>
            </a:r>
          </a:p>
          <a:p>
            <a:pPr lvl="1"/>
            <a:r>
              <a:rPr lang="en-US" sz="1600" dirty="0"/>
              <a:t>Develop interactive web applications using HTML forms and Servlet 3.0 API</a:t>
            </a:r>
          </a:p>
          <a:p>
            <a:pPr lvl="1"/>
            <a:r>
              <a:rPr lang="en-US" sz="1600" dirty="0"/>
              <a:t>Manage complex conversations with HTTP clients using session attributes </a:t>
            </a:r>
          </a:p>
          <a:p>
            <a:pPr lvl="1"/>
            <a:r>
              <a:rPr lang="en-US" sz="1600" dirty="0"/>
              <a:t>Develop web applications that support File upload</a:t>
            </a:r>
          </a:p>
          <a:p>
            <a:pPr lvl="1"/>
            <a:r>
              <a:rPr lang="en-US" sz="1600" dirty="0"/>
              <a:t>Implement filters</a:t>
            </a:r>
          </a:p>
          <a:p>
            <a:endParaRPr lang="en-US" dirty="0"/>
          </a:p>
          <a:p>
            <a:r>
              <a:rPr lang="en-US" sz="1800" dirty="0"/>
              <a:t>Course Non </a:t>
            </a:r>
            <a:r>
              <a:rPr lang="en-US" sz="1800" dirty="0" smtClean="0"/>
              <a:t>Goals</a:t>
            </a:r>
          </a:p>
          <a:p>
            <a:endParaRPr lang="en-US" sz="1800" dirty="0"/>
          </a:p>
          <a:p>
            <a:pPr lvl="1"/>
            <a:r>
              <a:rPr lang="en-US" sz="1600" dirty="0"/>
              <a:t>Developing distributed web application or Enterprise Application</a:t>
            </a:r>
          </a:p>
          <a:p>
            <a:pPr lvl="1"/>
            <a:r>
              <a:rPr lang="en-US" sz="1600" dirty="0"/>
              <a:t>Implementing SSL (Secured Socket Layer)</a:t>
            </a:r>
          </a:p>
          <a:p>
            <a:endParaRPr lang="en-US" sz="1600" dirty="0"/>
          </a:p>
          <a:p>
            <a:endParaRPr lang="en-US" dirty="0"/>
          </a:p>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Pre-requisites</a:t>
            </a:r>
          </a:p>
        </p:txBody>
      </p:sp>
      <p:sp>
        <p:nvSpPr>
          <p:cNvPr id="4" name="Content Placeholder 3"/>
          <p:cNvSpPr>
            <a:spLocks noGrp="1"/>
          </p:cNvSpPr>
          <p:nvPr>
            <p:ph idx="1"/>
          </p:nvPr>
        </p:nvSpPr>
        <p:spPr/>
        <p:txBody>
          <a:bodyPr>
            <a:normAutofit/>
          </a:bodyPr>
          <a:lstStyle/>
          <a:p>
            <a:r>
              <a:rPr lang="en-US" sz="1800" dirty="0"/>
              <a:t>Java with JDBC</a:t>
            </a:r>
          </a:p>
          <a:p>
            <a:r>
              <a:rPr lang="en-US" sz="1800" dirty="0"/>
              <a:t>HTML/DHTML</a:t>
            </a:r>
          </a:p>
          <a:p>
            <a:r>
              <a:rPr lang="en-US" sz="1800" dirty="0"/>
              <a:t>Javascript</a:t>
            </a:r>
          </a:p>
          <a:p>
            <a:r>
              <a:rPr lang="en-US" sz="1800" dirty="0"/>
              <a:t>XML</a:t>
            </a:r>
          </a:p>
          <a:p>
            <a:r>
              <a:rPr lang="en-US" sz="1800" dirty="0"/>
              <a:t>DBMS/SQL</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Intended Audience</a:t>
            </a:r>
          </a:p>
        </p:txBody>
      </p:sp>
      <p:sp>
        <p:nvSpPr>
          <p:cNvPr id="4" name="Content Placeholder 3"/>
          <p:cNvSpPr>
            <a:spLocks noGrp="1"/>
          </p:cNvSpPr>
          <p:nvPr>
            <p:ph idx="1"/>
          </p:nvPr>
        </p:nvSpPr>
        <p:spPr/>
        <p:txBody>
          <a:bodyPr>
            <a:normAutofit/>
          </a:bodyPr>
          <a:lstStyle/>
          <a:p>
            <a:r>
              <a:rPr lang="en-US" sz="1800" dirty="0"/>
              <a:t>Web Authors</a:t>
            </a:r>
          </a:p>
          <a:p>
            <a:r>
              <a:rPr lang="en-US" sz="1800" dirty="0"/>
              <a:t>Web Developers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000" dirty="0"/>
              <a:t>Software requirement</a:t>
            </a:r>
          </a:p>
        </p:txBody>
      </p:sp>
      <p:sp>
        <p:nvSpPr>
          <p:cNvPr id="6" name="Content Placeholder 5"/>
          <p:cNvSpPr>
            <a:spLocks noGrp="1"/>
          </p:cNvSpPr>
          <p:nvPr>
            <p:ph idx="1"/>
          </p:nvPr>
        </p:nvSpPr>
        <p:spPr/>
        <p:txBody>
          <a:bodyPr>
            <a:normAutofit/>
          </a:bodyPr>
          <a:lstStyle/>
          <a:p>
            <a:r>
              <a:rPr lang="en-US" sz="1800" dirty="0"/>
              <a:t>JDK 8.x</a:t>
            </a:r>
          </a:p>
          <a:p>
            <a:r>
              <a:rPr lang="en-US" sz="1800" dirty="0" err="1"/>
              <a:t>WildFly</a:t>
            </a:r>
            <a:r>
              <a:rPr lang="en-US" sz="1800" dirty="0"/>
              <a:t> 8.x</a:t>
            </a:r>
          </a:p>
          <a:p>
            <a:r>
              <a:rPr lang="en-US" sz="1800" dirty="0"/>
              <a:t>Servlets 3.x API</a:t>
            </a:r>
          </a:p>
          <a:p>
            <a:r>
              <a:rPr lang="en-US" sz="1800" dirty="0"/>
              <a:t>Eclipse 4.4.x (Luna)</a:t>
            </a:r>
          </a:p>
          <a:p>
            <a:r>
              <a:rPr lang="en-US" sz="1800" dirty="0"/>
              <a:t>Oracle JDBC 4.0 connector library </a:t>
            </a:r>
          </a:p>
          <a:p>
            <a:r>
              <a:rPr lang="en-US" sz="1800" dirty="0"/>
              <a:t>Oracle Client 10g and above</a:t>
            </a:r>
          </a:p>
        </p:txBody>
      </p:sp>
    </p:spTree>
    <p:extLst>
      <p:ext uri="{BB962C8B-B14F-4D97-AF65-F5344CB8AC3E}">
        <p14:creationId xmlns:p14="http://schemas.microsoft.com/office/powerpoint/2010/main" val="7109264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Day Wise Schedule</a:t>
            </a:r>
          </a:p>
        </p:txBody>
      </p:sp>
      <p:sp>
        <p:nvSpPr>
          <p:cNvPr id="4" name="Content Placeholder 3"/>
          <p:cNvSpPr>
            <a:spLocks noGrp="1"/>
          </p:cNvSpPr>
          <p:nvPr>
            <p:ph idx="1"/>
          </p:nvPr>
        </p:nvSpPr>
        <p:spPr/>
        <p:txBody>
          <a:bodyPr/>
          <a:lstStyle/>
          <a:p>
            <a:r>
              <a:rPr lang="en-US" sz="1800" dirty="0"/>
              <a:t>Day </a:t>
            </a:r>
            <a:r>
              <a:rPr lang="en-US" sz="1800" dirty="0" smtClean="0"/>
              <a:t>1</a:t>
            </a:r>
          </a:p>
          <a:p>
            <a:endParaRPr lang="en-US" sz="1800" dirty="0"/>
          </a:p>
          <a:p>
            <a:pPr lvl="1"/>
            <a:r>
              <a:rPr lang="en-US" sz="1600" dirty="0"/>
              <a:t>Lesson 1: Java Web Applications</a:t>
            </a:r>
          </a:p>
          <a:p>
            <a:pPr lvl="1"/>
            <a:r>
              <a:rPr lang="en-US" sz="1600" dirty="0" smtClean="0"/>
              <a:t>Lesson </a:t>
            </a:r>
            <a:r>
              <a:rPr lang="en-US" sz="1600" dirty="0"/>
              <a:t>2</a:t>
            </a:r>
            <a:r>
              <a:rPr lang="en-US" sz="1600" dirty="0" smtClean="0"/>
              <a:t>: </a:t>
            </a:r>
            <a:r>
              <a:rPr lang="en-US" sz="1600" dirty="0"/>
              <a:t>Introduction to Servlets API 3.0 and Ease of Development through  Annotations </a:t>
            </a:r>
          </a:p>
          <a:p>
            <a:pPr lvl="1"/>
            <a:r>
              <a:rPr lang="en-US" sz="1600" dirty="0"/>
              <a:t>Lesson </a:t>
            </a:r>
            <a:r>
              <a:rPr lang="en-US" sz="1600" dirty="0" smtClean="0"/>
              <a:t>3: </a:t>
            </a:r>
            <a:r>
              <a:rPr lang="en-US" sz="1600" dirty="0"/>
              <a:t>The Request object </a:t>
            </a:r>
          </a:p>
          <a:p>
            <a:pPr marL="3572" lvl="1" indent="0">
              <a:buNone/>
            </a:pPr>
            <a:endParaRPr lang="en-US" sz="1600" dirty="0"/>
          </a:p>
          <a:p>
            <a:r>
              <a:rPr lang="en-US" sz="1800" dirty="0"/>
              <a:t>Day </a:t>
            </a:r>
            <a:r>
              <a:rPr lang="en-US" sz="1800" dirty="0" smtClean="0"/>
              <a:t>2</a:t>
            </a:r>
          </a:p>
          <a:p>
            <a:pPr lvl="1"/>
            <a:endParaRPr lang="en-US" sz="1600" dirty="0"/>
          </a:p>
          <a:p>
            <a:pPr lvl="1"/>
            <a:r>
              <a:rPr lang="en-US" sz="1600" dirty="0"/>
              <a:t>Lesson </a:t>
            </a:r>
            <a:r>
              <a:rPr lang="en-US" sz="1600" dirty="0"/>
              <a:t>4</a:t>
            </a:r>
            <a:r>
              <a:rPr lang="en-US" sz="1600" dirty="0" smtClean="0"/>
              <a:t> </a:t>
            </a:r>
            <a:r>
              <a:rPr lang="en-US" sz="1600" dirty="0"/>
              <a:t>: </a:t>
            </a:r>
            <a:r>
              <a:rPr lang="en-US" sz="1600" dirty="0" err="1" smtClean="0"/>
              <a:t>RequestDispatcher</a:t>
            </a:r>
            <a:endParaRPr lang="en-US" sz="1800" dirty="0" smtClean="0"/>
          </a:p>
          <a:p>
            <a:pPr lvl="1"/>
            <a:r>
              <a:rPr lang="en-US" sz="1600" dirty="0" smtClean="0"/>
              <a:t>Lesson </a:t>
            </a:r>
            <a:r>
              <a:rPr lang="en-US" sz="1600" dirty="0"/>
              <a:t>5</a:t>
            </a:r>
            <a:r>
              <a:rPr lang="en-US" sz="1600" dirty="0" smtClean="0"/>
              <a:t> </a:t>
            </a:r>
            <a:r>
              <a:rPr lang="en-US" sz="1600" dirty="0"/>
              <a:t>: </a:t>
            </a:r>
            <a:r>
              <a:rPr lang="en-US" sz="1600" dirty="0" smtClean="0"/>
              <a:t>Listener</a:t>
            </a:r>
            <a:endParaRPr lang="en-US" sz="1600" dirty="0"/>
          </a:p>
          <a:p>
            <a:pPr lvl="1"/>
            <a:r>
              <a:rPr lang="en-US" sz="1600" dirty="0"/>
              <a:t>Lesson </a:t>
            </a:r>
            <a:r>
              <a:rPr lang="en-US" sz="1600" dirty="0"/>
              <a:t>6</a:t>
            </a:r>
            <a:r>
              <a:rPr lang="en-US" sz="1600" dirty="0" smtClean="0"/>
              <a:t> </a:t>
            </a:r>
            <a:r>
              <a:rPr lang="en-US" sz="1600" dirty="0" smtClean="0"/>
              <a:t>: </a:t>
            </a:r>
            <a:r>
              <a:rPr lang="en-US" sz="1600" dirty="0" smtClean="0"/>
              <a:t>Session Management</a:t>
            </a:r>
            <a:endParaRPr lang="en-US" sz="1600" dirty="0"/>
          </a:p>
          <a:p>
            <a:pPr lvl="1"/>
            <a:endParaRPr lang="en-US" sz="1400" dirty="0"/>
          </a:p>
          <a:p>
            <a:endParaRPr lang="en-US" sz="1400" dirty="0"/>
          </a:p>
          <a:p>
            <a:pPr marL="3572" lvl="1" indent="0">
              <a:buNone/>
            </a:pPr>
            <a:endParaRPr lang="en-US" sz="16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References</a:t>
            </a:r>
          </a:p>
        </p:txBody>
      </p:sp>
      <p:sp>
        <p:nvSpPr>
          <p:cNvPr id="5" name="Content Placeholder 4"/>
          <p:cNvSpPr>
            <a:spLocks noGrp="1"/>
          </p:cNvSpPr>
          <p:nvPr>
            <p:ph idx="1"/>
          </p:nvPr>
        </p:nvSpPr>
        <p:spPr/>
        <p:txBody>
          <a:bodyPr/>
          <a:lstStyle/>
          <a:p>
            <a:r>
              <a:rPr lang="en-US" sz="1800" dirty="0" smtClean="0"/>
              <a:t>Books</a:t>
            </a:r>
          </a:p>
          <a:p>
            <a:endParaRPr lang="en-US" sz="1800" dirty="0"/>
          </a:p>
          <a:p>
            <a:pPr lvl="1"/>
            <a:r>
              <a:rPr lang="en-US" sz="1600" dirty="0"/>
              <a:t>Java EE 6 Server Programming for Professionals</a:t>
            </a:r>
          </a:p>
          <a:p>
            <a:pPr lvl="1"/>
            <a:r>
              <a:rPr lang="en-US" sz="1600" dirty="0"/>
              <a:t>Head First Servlets and JSP </a:t>
            </a:r>
          </a:p>
          <a:p>
            <a:pPr marL="3572" lvl="1" indent="0">
              <a:buNone/>
            </a:pPr>
            <a:endParaRPr lang="en-US" sz="1600" dirty="0"/>
          </a:p>
          <a:p>
            <a:r>
              <a:rPr lang="en-US" sz="1800" dirty="0"/>
              <a:t>Websites</a:t>
            </a:r>
            <a:r>
              <a:rPr lang="en-US" sz="1800" dirty="0" smtClean="0"/>
              <a:t>:</a:t>
            </a:r>
          </a:p>
          <a:p>
            <a:endParaRPr lang="en-US" sz="1800" dirty="0"/>
          </a:p>
          <a:p>
            <a:pPr lvl="1"/>
            <a:r>
              <a:rPr lang="en-US" sz="1600" dirty="0"/>
              <a:t>http://docs.coreservlets.com/servlet-3.0-api/</a:t>
            </a:r>
          </a:p>
          <a:p>
            <a:pPr lvl="1"/>
            <a:r>
              <a:rPr lang="en-US" sz="1600" dirty="0"/>
              <a:t>http://pdf.coreservlets.com/</a:t>
            </a:r>
          </a:p>
        </p:txBody>
      </p:sp>
    </p:spTree>
    <p:extLst>
      <p:ext uri="{BB962C8B-B14F-4D97-AF65-F5344CB8AC3E}">
        <p14:creationId xmlns:p14="http://schemas.microsoft.com/office/powerpoint/2010/main" val="10048615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heme/theme1.xml><?xml version="1.0" encoding="utf-8"?>
<a:theme xmlns:a="http://schemas.openxmlformats.org/drawingml/2006/main" name="1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5.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6.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7.xml><?xml version="1.0" encoding="utf-8"?>
<a:theme xmlns:a="http://schemas.openxmlformats.org/drawingml/2006/main" name="1_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8.xml><?xml version="1.0" encoding="utf-8"?>
<a:theme xmlns:a="http://schemas.openxmlformats.org/drawingml/2006/main" name="2_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Category xmlns="26bed2a0-a239-4228-bd8e-b46f54fc12da">Module Artifact</Category>
    <Material_x0020_Type xmlns="26bed2a0-a239-4228-bd8e-b46f54fc12da">Demos</Material_x0020_Type>
    <Level xmlns="26bed2a0-a239-4228-bd8e-b46f54fc12da">L1</Leve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0" ma:contentTypeDescription="Create a new document." ma:contentTypeScope="" ma:versionID="03814cf005c1043a69fcbf3e0b60b2c8">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1aa2d91e2c97cf3ea1917b84d2ae9624"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1830C8-F522-4AF4-83DD-915E4EE23EB4}">
  <ds:schemaRefs>
    <ds:schemaRef ds:uri="http://schemas.microsoft.com/office/2006/metadata/properties"/>
    <ds:schemaRef ds:uri="http://schemas.microsoft.com/office/infopath/2007/PartnerControls"/>
    <ds:schemaRef ds:uri="f9b258c7-9c72-463b-80f6-91d061ebb25d"/>
    <ds:schemaRef ds:uri="http://schemas.microsoft.com/sharepoint/v3/fields"/>
  </ds:schemaRefs>
</ds:datastoreItem>
</file>

<file path=customXml/itemProps2.xml><?xml version="1.0" encoding="utf-8"?>
<ds:datastoreItem xmlns:ds="http://schemas.openxmlformats.org/officeDocument/2006/customXml" ds:itemID="{ECA883EA-0784-49D9-9291-BB18962F3864}"/>
</file>

<file path=customXml/itemProps3.xml><?xml version="1.0" encoding="utf-8"?>
<ds:datastoreItem xmlns:ds="http://schemas.openxmlformats.org/officeDocument/2006/customXml" ds:itemID="{1B673CDC-8BE6-4391-ABD9-A817C61AB8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6783</TotalTime>
  <Words>273</Words>
  <Application>Microsoft Office PowerPoint</Application>
  <PresentationFormat>On-screen Show (4:3)</PresentationFormat>
  <Paragraphs>121</Paragraphs>
  <Slides>8</Slides>
  <Notes>8</Notes>
  <HiddenSlides>1</HiddenSlides>
  <MMClips>0</MMClips>
  <ScaleCrop>false</ScaleCrop>
  <HeadingPairs>
    <vt:vector size="8" baseType="variant">
      <vt:variant>
        <vt:lpstr>Fonts Used</vt:lpstr>
      </vt:variant>
      <vt:variant>
        <vt:i4>8</vt:i4>
      </vt:variant>
      <vt:variant>
        <vt:lpstr>Theme</vt:lpstr>
      </vt:variant>
      <vt:variant>
        <vt:i4>8</vt:i4>
      </vt:variant>
      <vt:variant>
        <vt:lpstr>Embedded OLE Servers</vt:lpstr>
      </vt:variant>
      <vt:variant>
        <vt:i4>1</vt:i4>
      </vt:variant>
      <vt:variant>
        <vt:lpstr>Slide Titles</vt:lpstr>
      </vt:variant>
      <vt:variant>
        <vt:i4>8</vt:i4>
      </vt:variant>
    </vt:vector>
  </HeadingPairs>
  <TitlesOfParts>
    <vt:vector size="25" baseType="lpstr">
      <vt:lpstr>Arial</vt:lpstr>
      <vt:lpstr>Calibri</vt:lpstr>
      <vt:lpstr>Calibri Light</vt:lpstr>
      <vt:lpstr>Candara</vt:lpstr>
      <vt:lpstr>Georgia</vt:lpstr>
      <vt:lpstr>Helvetica Light</vt:lpstr>
      <vt:lpstr>Verdana</vt:lpstr>
      <vt:lpstr>Wingdings</vt:lpstr>
      <vt:lpstr>1_Corporate Presentation Template (4x3 - Normal)</vt:lpstr>
      <vt:lpstr>Capgemini 2017_Cover slides</vt:lpstr>
      <vt:lpstr>Custom Design</vt:lpstr>
      <vt:lpstr>Section slides</vt:lpstr>
      <vt:lpstr>Content Layouts</vt:lpstr>
      <vt:lpstr>Content and Image Layouts</vt:lpstr>
      <vt:lpstr>1_Capgemini 2017_Cover slides</vt:lpstr>
      <vt:lpstr>2_Capgemini 2017_Cover slides</vt:lpstr>
      <vt:lpstr>think-cell Slide</vt:lpstr>
      <vt:lpstr>Servlets 3.0  </vt:lpstr>
      <vt:lpstr>Document History</vt:lpstr>
      <vt:lpstr>Course Goals and Non Goals</vt:lpstr>
      <vt:lpstr>Pre-requisites</vt:lpstr>
      <vt:lpstr>Intended Audience</vt:lpstr>
      <vt:lpstr>Software requirement</vt:lpstr>
      <vt:lpstr>Day Wise Schedule</vt:lpstr>
      <vt:lpstr>References</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Thorat, Bharati</cp:lastModifiedBy>
  <cp:revision>291</cp:revision>
  <dcterms:created xsi:type="dcterms:W3CDTF">2012-05-18T02:59:15Z</dcterms:created>
  <dcterms:modified xsi:type="dcterms:W3CDTF">2019-02-12T11:28:54Z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ies>
</file>